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86" r:id="rId3"/>
    <p:sldId id="315" r:id="rId4"/>
    <p:sldId id="262" r:id="rId5"/>
    <p:sldId id="257" r:id="rId6"/>
    <p:sldId id="287" r:id="rId7"/>
    <p:sldId id="288" r:id="rId8"/>
    <p:sldId id="293" r:id="rId9"/>
    <p:sldId id="291" r:id="rId10"/>
    <p:sldId id="292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16" r:id="rId22"/>
    <p:sldId id="317" r:id="rId23"/>
    <p:sldId id="305" r:id="rId24"/>
    <p:sldId id="306" r:id="rId25"/>
    <p:sldId id="318" r:id="rId26"/>
    <p:sldId id="319" r:id="rId27"/>
    <p:sldId id="307" r:id="rId28"/>
    <p:sldId id="308" r:id="rId29"/>
    <p:sldId id="320" r:id="rId30"/>
    <p:sldId id="309" r:id="rId31"/>
    <p:sldId id="310" r:id="rId32"/>
    <p:sldId id="311" r:id="rId33"/>
    <p:sldId id="312" r:id="rId34"/>
    <p:sldId id="313" r:id="rId35"/>
    <p:sldId id="314" r:id="rId3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B6C6"/>
    <a:srgbClr val="D27D58"/>
    <a:srgbClr val="8ACBD0"/>
    <a:srgbClr val="EFE3CA"/>
    <a:srgbClr val="F9844A"/>
    <a:srgbClr val="9E9EBD"/>
    <a:srgbClr val="DAA520"/>
    <a:srgbClr val="2D6A4F"/>
    <a:srgbClr val="B22222"/>
    <a:srgbClr val="D90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3995" autoAdjust="0"/>
  </p:normalViewPr>
  <p:slideViewPr>
    <p:cSldViewPr snapToGrid="0" showGuides="1">
      <p:cViewPr>
        <p:scale>
          <a:sx n="52" d="100"/>
          <a:sy n="52" d="100"/>
        </p:scale>
        <p:origin x="1204" y="33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7F2BEE-BB2C-40F6-BC44-3AF0DEAC2EBA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EB3CCD6C-9CA1-4E91-8889-B65B32452872}">
      <dgm:prSet phldrT="[Texto]"/>
      <dgm:spPr>
        <a:solidFill>
          <a:srgbClr val="52B6C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/>
            <a:t>Alumno hace </a:t>
          </a:r>
          <a:r>
            <a:rPr lang="es-MX" dirty="0" err="1"/>
            <a:t>push</a:t>
          </a:r>
          <a:endParaRPr lang="es-MX" dirty="0"/>
        </a:p>
      </dgm:t>
    </dgm:pt>
    <dgm:pt modelId="{F4C7BF7C-01FB-465D-A65A-0181BEA3BC5A}" type="parTrans" cxnId="{73F726BB-E1A7-4CB4-905E-5090C1DAEDDC}">
      <dgm:prSet/>
      <dgm:spPr/>
      <dgm:t>
        <a:bodyPr/>
        <a:lstStyle/>
        <a:p>
          <a:endParaRPr lang="es-MX"/>
        </a:p>
      </dgm:t>
    </dgm:pt>
    <dgm:pt modelId="{F4C7CD48-1978-4D79-82A4-5B8B9D3D11B5}" type="sibTrans" cxnId="{73F726BB-E1A7-4CB4-905E-5090C1DAEDDC}">
      <dgm:prSet/>
      <dgm:spPr/>
      <dgm:t>
        <a:bodyPr/>
        <a:lstStyle/>
        <a:p>
          <a:endParaRPr lang="es-MX"/>
        </a:p>
      </dgm:t>
    </dgm:pt>
    <dgm:pt modelId="{C172A3EF-5979-4CA1-9FC2-61635C693875}">
      <dgm:prSet phldrT="[Texto]"/>
      <dgm:spPr>
        <a:solidFill>
          <a:srgbClr val="52B6C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 err="1"/>
            <a:t>Github</a:t>
          </a:r>
          <a:endParaRPr lang="es-MX" dirty="0"/>
        </a:p>
      </dgm:t>
    </dgm:pt>
    <dgm:pt modelId="{42D6CF3A-1107-4F6F-ADE9-E015C4A48C63}" type="parTrans" cxnId="{FFA05F8E-BB14-4F21-A506-F1963A3A4433}">
      <dgm:prSet/>
      <dgm:spPr/>
      <dgm:t>
        <a:bodyPr/>
        <a:lstStyle/>
        <a:p>
          <a:endParaRPr lang="es-MX"/>
        </a:p>
      </dgm:t>
    </dgm:pt>
    <dgm:pt modelId="{02846128-B0C6-4088-9E6C-E96ACA4C54EB}" type="sibTrans" cxnId="{FFA05F8E-BB14-4F21-A506-F1963A3A4433}">
      <dgm:prSet/>
      <dgm:spPr/>
      <dgm:t>
        <a:bodyPr/>
        <a:lstStyle/>
        <a:p>
          <a:endParaRPr lang="es-MX"/>
        </a:p>
      </dgm:t>
    </dgm:pt>
    <dgm:pt modelId="{48214C95-0700-432F-974D-D24645FA1497}">
      <dgm:prSet phldrT="[Texto]"/>
      <dgm:spPr>
        <a:solidFill>
          <a:srgbClr val="52B6C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 err="1"/>
            <a:t>Github</a:t>
          </a:r>
          <a:r>
            <a:rPr lang="es-MX" dirty="0"/>
            <a:t> </a:t>
          </a:r>
          <a:r>
            <a:rPr lang="es-MX" dirty="0" err="1"/>
            <a:t>Actions</a:t>
          </a:r>
          <a:endParaRPr lang="es-MX" dirty="0"/>
        </a:p>
      </dgm:t>
    </dgm:pt>
    <dgm:pt modelId="{D31CB839-8359-48B7-B82F-F3C027B0994D}" type="parTrans" cxnId="{4C19C4E9-1B82-4B36-874E-23CA31299D5F}">
      <dgm:prSet/>
      <dgm:spPr/>
      <dgm:t>
        <a:bodyPr/>
        <a:lstStyle/>
        <a:p>
          <a:endParaRPr lang="es-MX"/>
        </a:p>
      </dgm:t>
    </dgm:pt>
    <dgm:pt modelId="{8742B3DA-458A-44D7-A2B5-A502BF719D5A}" type="sibTrans" cxnId="{4C19C4E9-1B82-4B36-874E-23CA31299D5F}">
      <dgm:prSet/>
      <dgm:spPr/>
      <dgm:t>
        <a:bodyPr/>
        <a:lstStyle/>
        <a:p>
          <a:endParaRPr lang="es-MX"/>
        </a:p>
      </dgm:t>
    </dgm:pt>
    <dgm:pt modelId="{7FF9B097-D493-4650-BB93-CEE8526583AC}">
      <dgm:prSet phldrT="[Texto]"/>
      <dgm:spPr>
        <a:solidFill>
          <a:srgbClr val="52B6C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/>
            <a:t>SSH al servidor</a:t>
          </a:r>
        </a:p>
      </dgm:t>
    </dgm:pt>
    <dgm:pt modelId="{39A85734-C026-47C2-8407-0B467B306BA9}" type="parTrans" cxnId="{C783F2AC-0BAB-4D5E-BD1A-E647AB04FF1C}">
      <dgm:prSet/>
      <dgm:spPr/>
      <dgm:t>
        <a:bodyPr/>
        <a:lstStyle/>
        <a:p>
          <a:endParaRPr lang="es-MX"/>
        </a:p>
      </dgm:t>
    </dgm:pt>
    <dgm:pt modelId="{EB33CEA1-E2C7-478F-9C3A-338137363FE8}" type="sibTrans" cxnId="{C783F2AC-0BAB-4D5E-BD1A-E647AB04FF1C}">
      <dgm:prSet/>
      <dgm:spPr/>
      <dgm:t>
        <a:bodyPr/>
        <a:lstStyle/>
        <a:p>
          <a:endParaRPr lang="es-MX"/>
        </a:p>
      </dgm:t>
    </dgm:pt>
    <dgm:pt modelId="{112D2A40-5251-4F30-89CC-0AF8B7E9F45C}">
      <dgm:prSet phldrT="[Texto]"/>
      <dgm:spPr>
        <a:solidFill>
          <a:srgbClr val="52B6C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/>
            <a:t>Servidor ejecuta </a:t>
          </a:r>
          <a:r>
            <a:rPr lang="es-MX" dirty="0" err="1"/>
            <a:t>Node</a:t>
          </a:r>
          <a:endParaRPr lang="es-MX" dirty="0"/>
        </a:p>
      </dgm:t>
    </dgm:pt>
    <dgm:pt modelId="{75DB08ED-155C-46BE-8A42-B5BE516F1DE4}" type="parTrans" cxnId="{29507BDA-AD43-4748-A759-D50985955898}">
      <dgm:prSet/>
      <dgm:spPr/>
      <dgm:t>
        <a:bodyPr/>
        <a:lstStyle/>
        <a:p>
          <a:endParaRPr lang="es-MX"/>
        </a:p>
      </dgm:t>
    </dgm:pt>
    <dgm:pt modelId="{6519E51A-912D-4A5D-B65C-4337E207A782}" type="sibTrans" cxnId="{29507BDA-AD43-4748-A759-D50985955898}">
      <dgm:prSet/>
      <dgm:spPr/>
      <dgm:t>
        <a:bodyPr/>
        <a:lstStyle/>
        <a:p>
          <a:endParaRPr lang="es-MX"/>
        </a:p>
      </dgm:t>
    </dgm:pt>
    <dgm:pt modelId="{08738840-B434-488E-9B67-27E8ADA7C44C}">
      <dgm:prSet phldrT="[Texto]"/>
      <dgm:spPr>
        <a:solidFill>
          <a:srgbClr val="52B6C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/>
            <a:t>Servidor inicia PM2</a:t>
          </a:r>
        </a:p>
      </dgm:t>
    </dgm:pt>
    <dgm:pt modelId="{820291B6-5388-45EF-81BB-B9EB24B5DB3D}" type="parTrans" cxnId="{DC8A942F-64F8-4E37-9554-4BB3886AFD7A}">
      <dgm:prSet/>
      <dgm:spPr/>
      <dgm:t>
        <a:bodyPr/>
        <a:lstStyle/>
        <a:p>
          <a:endParaRPr lang="es-MX"/>
        </a:p>
      </dgm:t>
    </dgm:pt>
    <dgm:pt modelId="{332B09C4-B913-4563-AA6A-31D51E63FE0D}" type="sibTrans" cxnId="{DC8A942F-64F8-4E37-9554-4BB3886AFD7A}">
      <dgm:prSet/>
      <dgm:spPr/>
      <dgm:t>
        <a:bodyPr/>
        <a:lstStyle/>
        <a:p>
          <a:endParaRPr lang="es-MX"/>
        </a:p>
      </dgm:t>
    </dgm:pt>
    <dgm:pt modelId="{4BB8E629-0A5A-4370-B916-C8E52FDFA266}">
      <dgm:prSet phldrT="[Texto]"/>
      <dgm:spPr>
        <a:solidFill>
          <a:srgbClr val="52B6C6"/>
        </a:solidFill>
        <a:effectLst>
          <a:outerShdw blurRad="50800" dist="38100" dir="10800000" algn="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MX" dirty="0"/>
            <a:t>Sitio publicado</a:t>
          </a:r>
        </a:p>
      </dgm:t>
    </dgm:pt>
    <dgm:pt modelId="{382099AF-CC08-4FC5-BFFA-20B9988FFC05}" type="parTrans" cxnId="{C9A4C78F-EF3B-406F-BA08-9E6C23D387F8}">
      <dgm:prSet/>
      <dgm:spPr/>
      <dgm:t>
        <a:bodyPr/>
        <a:lstStyle/>
        <a:p>
          <a:endParaRPr lang="es-MX"/>
        </a:p>
      </dgm:t>
    </dgm:pt>
    <dgm:pt modelId="{5D1707A9-96CF-4119-8E81-3DA987826D59}" type="sibTrans" cxnId="{C9A4C78F-EF3B-406F-BA08-9E6C23D387F8}">
      <dgm:prSet/>
      <dgm:spPr/>
      <dgm:t>
        <a:bodyPr/>
        <a:lstStyle/>
        <a:p>
          <a:endParaRPr lang="es-MX"/>
        </a:p>
      </dgm:t>
    </dgm:pt>
    <dgm:pt modelId="{0D14F719-62A1-4616-94B8-BF4772E5B971}" type="pres">
      <dgm:prSet presAssocID="{6A7F2BEE-BB2C-40F6-BC44-3AF0DEAC2EBA}" presName="Name0" presStyleCnt="0">
        <dgm:presLayoutVars>
          <dgm:dir/>
          <dgm:resizeHandles val="exact"/>
        </dgm:presLayoutVars>
      </dgm:prSet>
      <dgm:spPr/>
    </dgm:pt>
    <dgm:pt modelId="{00CC86EC-335A-4C4A-9A66-B7AEF55B9EF1}" type="pres">
      <dgm:prSet presAssocID="{EB3CCD6C-9CA1-4E91-8889-B65B32452872}" presName="parTxOnly" presStyleLbl="node1" presStyleIdx="0" presStyleCnt="7">
        <dgm:presLayoutVars>
          <dgm:bulletEnabled val="1"/>
        </dgm:presLayoutVars>
      </dgm:prSet>
      <dgm:spPr/>
    </dgm:pt>
    <dgm:pt modelId="{53AF8E78-DB41-4AB5-B24C-392352E6E9FC}" type="pres">
      <dgm:prSet presAssocID="{F4C7CD48-1978-4D79-82A4-5B8B9D3D11B5}" presName="parSpace" presStyleCnt="0"/>
      <dgm:spPr/>
    </dgm:pt>
    <dgm:pt modelId="{434F0BED-ABFE-41B2-A464-E307C7F5C590}" type="pres">
      <dgm:prSet presAssocID="{C172A3EF-5979-4CA1-9FC2-61635C693875}" presName="parTxOnly" presStyleLbl="node1" presStyleIdx="1" presStyleCnt="7">
        <dgm:presLayoutVars>
          <dgm:bulletEnabled val="1"/>
        </dgm:presLayoutVars>
      </dgm:prSet>
      <dgm:spPr/>
    </dgm:pt>
    <dgm:pt modelId="{3DFFE3CD-651D-4A37-9CBE-A063E840EC0A}" type="pres">
      <dgm:prSet presAssocID="{02846128-B0C6-4088-9E6C-E96ACA4C54EB}" presName="parSpace" presStyleCnt="0"/>
      <dgm:spPr/>
    </dgm:pt>
    <dgm:pt modelId="{6618B51F-FE82-4F0A-9053-3403AFB4ACD5}" type="pres">
      <dgm:prSet presAssocID="{48214C95-0700-432F-974D-D24645FA1497}" presName="parTxOnly" presStyleLbl="node1" presStyleIdx="2" presStyleCnt="7">
        <dgm:presLayoutVars>
          <dgm:bulletEnabled val="1"/>
        </dgm:presLayoutVars>
      </dgm:prSet>
      <dgm:spPr/>
    </dgm:pt>
    <dgm:pt modelId="{DCCF5178-A802-48B7-9C78-7B39146D0CF7}" type="pres">
      <dgm:prSet presAssocID="{8742B3DA-458A-44D7-A2B5-A502BF719D5A}" presName="parSpace" presStyleCnt="0"/>
      <dgm:spPr/>
    </dgm:pt>
    <dgm:pt modelId="{C88244FF-D3FB-403B-96E5-B9345354D981}" type="pres">
      <dgm:prSet presAssocID="{7FF9B097-D493-4650-BB93-CEE8526583AC}" presName="parTxOnly" presStyleLbl="node1" presStyleIdx="3" presStyleCnt="7">
        <dgm:presLayoutVars>
          <dgm:bulletEnabled val="1"/>
        </dgm:presLayoutVars>
      </dgm:prSet>
      <dgm:spPr/>
    </dgm:pt>
    <dgm:pt modelId="{C7D7B3F9-B6E2-41D8-9DA2-5C25B6FB51DC}" type="pres">
      <dgm:prSet presAssocID="{EB33CEA1-E2C7-478F-9C3A-338137363FE8}" presName="parSpace" presStyleCnt="0"/>
      <dgm:spPr/>
    </dgm:pt>
    <dgm:pt modelId="{2D4F40C5-6D28-4497-BCF1-F7B44E45F286}" type="pres">
      <dgm:prSet presAssocID="{112D2A40-5251-4F30-89CC-0AF8B7E9F45C}" presName="parTxOnly" presStyleLbl="node1" presStyleIdx="4" presStyleCnt="7">
        <dgm:presLayoutVars>
          <dgm:bulletEnabled val="1"/>
        </dgm:presLayoutVars>
      </dgm:prSet>
      <dgm:spPr/>
    </dgm:pt>
    <dgm:pt modelId="{6E8DC112-4760-4D11-8EAC-3C5967AEADCD}" type="pres">
      <dgm:prSet presAssocID="{6519E51A-912D-4A5D-B65C-4337E207A782}" presName="parSpace" presStyleCnt="0"/>
      <dgm:spPr/>
    </dgm:pt>
    <dgm:pt modelId="{189D3A9C-4136-4B11-BDFC-C993EC431F33}" type="pres">
      <dgm:prSet presAssocID="{08738840-B434-488E-9B67-27E8ADA7C44C}" presName="parTxOnly" presStyleLbl="node1" presStyleIdx="5" presStyleCnt="7">
        <dgm:presLayoutVars>
          <dgm:bulletEnabled val="1"/>
        </dgm:presLayoutVars>
      </dgm:prSet>
      <dgm:spPr/>
    </dgm:pt>
    <dgm:pt modelId="{FE9F53F3-AA16-4D50-AF24-5064CD557310}" type="pres">
      <dgm:prSet presAssocID="{332B09C4-B913-4563-AA6A-31D51E63FE0D}" presName="parSpace" presStyleCnt="0"/>
      <dgm:spPr/>
    </dgm:pt>
    <dgm:pt modelId="{0E9A789E-868F-460B-995C-939DCDD9D7A6}" type="pres">
      <dgm:prSet presAssocID="{4BB8E629-0A5A-4370-B916-C8E52FDFA266}" presName="parTxOnly" presStyleLbl="node1" presStyleIdx="6" presStyleCnt="7">
        <dgm:presLayoutVars>
          <dgm:bulletEnabled val="1"/>
        </dgm:presLayoutVars>
      </dgm:prSet>
      <dgm:spPr/>
    </dgm:pt>
  </dgm:ptLst>
  <dgm:cxnLst>
    <dgm:cxn modelId="{C6E6DC24-4535-4B44-A6CE-6E7BDC005930}" type="presOf" srcId="{08738840-B434-488E-9B67-27E8ADA7C44C}" destId="{189D3A9C-4136-4B11-BDFC-C993EC431F33}" srcOrd="0" destOrd="0" presId="urn:microsoft.com/office/officeart/2005/8/layout/hChevron3"/>
    <dgm:cxn modelId="{DC8A942F-64F8-4E37-9554-4BB3886AFD7A}" srcId="{6A7F2BEE-BB2C-40F6-BC44-3AF0DEAC2EBA}" destId="{08738840-B434-488E-9B67-27E8ADA7C44C}" srcOrd="5" destOrd="0" parTransId="{820291B6-5388-45EF-81BB-B9EB24B5DB3D}" sibTransId="{332B09C4-B913-4563-AA6A-31D51E63FE0D}"/>
    <dgm:cxn modelId="{A98BD334-563B-4A2D-A1E3-0613154F8EEC}" type="presOf" srcId="{C172A3EF-5979-4CA1-9FC2-61635C693875}" destId="{434F0BED-ABFE-41B2-A464-E307C7F5C590}" srcOrd="0" destOrd="0" presId="urn:microsoft.com/office/officeart/2005/8/layout/hChevron3"/>
    <dgm:cxn modelId="{BAB6096E-12F1-40DD-9B46-3CF352B15C95}" type="presOf" srcId="{EB3CCD6C-9CA1-4E91-8889-B65B32452872}" destId="{00CC86EC-335A-4C4A-9A66-B7AEF55B9EF1}" srcOrd="0" destOrd="0" presId="urn:microsoft.com/office/officeart/2005/8/layout/hChevron3"/>
    <dgm:cxn modelId="{D3ABDB57-47B3-478B-A0CD-02AAEFBA4D43}" type="presOf" srcId="{7FF9B097-D493-4650-BB93-CEE8526583AC}" destId="{C88244FF-D3FB-403B-96E5-B9345354D981}" srcOrd="0" destOrd="0" presId="urn:microsoft.com/office/officeart/2005/8/layout/hChevron3"/>
    <dgm:cxn modelId="{8F841F80-4D26-4B4D-996E-B9DD6C5EF80F}" type="presOf" srcId="{6A7F2BEE-BB2C-40F6-BC44-3AF0DEAC2EBA}" destId="{0D14F719-62A1-4616-94B8-BF4772E5B971}" srcOrd="0" destOrd="0" presId="urn:microsoft.com/office/officeart/2005/8/layout/hChevron3"/>
    <dgm:cxn modelId="{FFA05F8E-BB14-4F21-A506-F1963A3A4433}" srcId="{6A7F2BEE-BB2C-40F6-BC44-3AF0DEAC2EBA}" destId="{C172A3EF-5979-4CA1-9FC2-61635C693875}" srcOrd="1" destOrd="0" parTransId="{42D6CF3A-1107-4F6F-ADE9-E015C4A48C63}" sibTransId="{02846128-B0C6-4088-9E6C-E96ACA4C54EB}"/>
    <dgm:cxn modelId="{C9A4C78F-EF3B-406F-BA08-9E6C23D387F8}" srcId="{6A7F2BEE-BB2C-40F6-BC44-3AF0DEAC2EBA}" destId="{4BB8E629-0A5A-4370-B916-C8E52FDFA266}" srcOrd="6" destOrd="0" parTransId="{382099AF-CC08-4FC5-BFFA-20B9988FFC05}" sibTransId="{5D1707A9-96CF-4119-8E81-3DA987826D59}"/>
    <dgm:cxn modelId="{C783F2AC-0BAB-4D5E-BD1A-E647AB04FF1C}" srcId="{6A7F2BEE-BB2C-40F6-BC44-3AF0DEAC2EBA}" destId="{7FF9B097-D493-4650-BB93-CEE8526583AC}" srcOrd="3" destOrd="0" parTransId="{39A85734-C026-47C2-8407-0B467B306BA9}" sibTransId="{EB33CEA1-E2C7-478F-9C3A-338137363FE8}"/>
    <dgm:cxn modelId="{1CDFC3B9-46D4-4931-A0C5-735B54A7885E}" type="presOf" srcId="{48214C95-0700-432F-974D-D24645FA1497}" destId="{6618B51F-FE82-4F0A-9053-3403AFB4ACD5}" srcOrd="0" destOrd="0" presId="urn:microsoft.com/office/officeart/2005/8/layout/hChevron3"/>
    <dgm:cxn modelId="{73F726BB-E1A7-4CB4-905E-5090C1DAEDDC}" srcId="{6A7F2BEE-BB2C-40F6-BC44-3AF0DEAC2EBA}" destId="{EB3CCD6C-9CA1-4E91-8889-B65B32452872}" srcOrd="0" destOrd="0" parTransId="{F4C7BF7C-01FB-465D-A65A-0181BEA3BC5A}" sibTransId="{F4C7CD48-1978-4D79-82A4-5B8B9D3D11B5}"/>
    <dgm:cxn modelId="{29507BDA-AD43-4748-A759-D50985955898}" srcId="{6A7F2BEE-BB2C-40F6-BC44-3AF0DEAC2EBA}" destId="{112D2A40-5251-4F30-89CC-0AF8B7E9F45C}" srcOrd="4" destOrd="0" parTransId="{75DB08ED-155C-46BE-8A42-B5BE516F1DE4}" sibTransId="{6519E51A-912D-4A5D-B65C-4337E207A782}"/>
    <dgm:cxn modelId="{4C19C4E9-1B82-4B36-874E-23CA31299D5F}" srcId="{6A7F2BEE-BB2C-40F6-BC44-3AF0DEAC2EBA}" destId="{48214C95-0700-432F-974D-D24645FA1497}" srcOrd="2" destOrd="0" parTransId="{D31CB839-8359-48B7-B82F-F3C027B0994D}" sibTransId="{8742B3DA-458A-44D7-A2B5-A502BF719D5A}"/>
    <dgm:cxn modelId="{4254D3FD-67E3-4CEF-8B45-743FF26FE2C3}" type="presOf" srcId="{112D2A40-5251-4F30-89CC-0AF8B7E9F45C}" destId="{2D4F40C5-6D28-4497-BCF1-F7B44E45F286}" srcOrd="0" destOrd="0" presId="urn:microsoft.com/office/officeart/2005/8/layout/hChevron3"/>
    <dgm:cxn modelId="{1112D5FD-3195-4ADD-94A1-B24DE373FDA0}" type="presOf" srcId="{4BB8E629-0A5A-4370-B916-C8E52FDFA266}" destId="{0E9A789E-868F-460B-995C-939DCDD9D7A6}" srcOrd="0" destOrd="0" presId="urn:microsoft.com/office/officeart/2005/8/layout/hChevron3"/>
    <dgm:cxn modelId="{CC8B059E-A2F7-4D43-A613-CCD2B7FF8E7A}" type="presParOf" srcId="{0D14F719-62A1-4616-94B8-BF4772E5B971}" destId="{00CC86EC-335A-4C4A-9A66-B7AEF55B9EF1}" srcOrd="0" destOrd="0" presId="urn:microsoft.com/office/officeart/2005/8/layout/hChevron3"/>
    <dgm:cxn modelId="{02462CA2-F305-43C3-BBF6-BD6DFFACBF0D}" type="presParOf" srcId="{0D14F719-62A1-4616-94B8-BF4772E5B971}" destId="{53AF8E78-DB41-4AB5-B24C-392352E6E9FC}" srcOrd="1" destOrd="0" presId="urn:microsoft.com/office/officeart/2005/8/layout/hChevron3"/>
    <dgm:cxn modelId="{78FDB323-5C2C-4376-8318-EECAA74D58D3}" type="presParOf" srcId="{0D14F719-62A1-4616-94B8-BF4772E5B971}" destId="{434F0BED-ABFE-41B2-A464-E307C7F5C590}" srcOrd="2" destOrd="0" presId="urn:microsoft.com/office/officeart/2005/8/layout/hChevron3"/>
    <dgm:cxn modelId="{9FE777F4-F199-4D87-A314-468AE13028CC}" type="presParOf" srcId="{0D14F719-62A1-4616-94B8-BF4772E5B971}" destId="{3DFFE3CD-651D-4A37-9CBE-A063E840EC0A}" srcOrd="3" destOrd="0" presId="urn:microsoft.com/office/officeart/2005/8/layout/hChevron3"/>
    <dgm:cxn modelId="{4626449E-F622-4AAF-A8B8-551EDE394396}" type="presParOf" srcId="{0D14F719-62A1-4616-94B8-BF4772E5B971}" destId="{6618B51F-FE82-4F0A-9053-3403AFB4ACD5}" srcOrd="4" destOrd="0" presId="urn:microsoft.com/office/officeart/2005/8/layout/hChevron3"/>
    <dgm:cxn modelId="{56C92DBF-18FC-4A77-B249-BD26FCB754A2}" type="presParOf" srcId="{0D14F719-62A1-4616-94B8-BF4772E5B971}" destId="{DCCF5178-A802-48B7-9C78-7B39146D0CF7}" srcOrd="5" destOrd="0" presId="urn:microsoft.com/office/officeart/2005/8/layout/hChevron3"/>
    <dgm:cxn modelId="{90FD407F-4801-4E2A-8E2F-4B3DCB7730E3}" type="presParOf" srcId="{0D14F719-62A1-4616-94B8-BF4772E5B971}" destId="{C88244FF-D3FB-403B-96E5-B9345354D981}" srcOrd="6" destOrd="0" presId="urn:microsoft.com/office/officeart/2005/8/layout/hChevron3"/>
    <dgm:cxn modelId="{F162B529-0790-49CC-AE4E-312002940A82}" type="presParOf" srcId="{0D14F719-62A1-4616-94B8-BF4772E5B971}" destId="{C7D7B3F9-B6E2-41D8-9DA2-5C25B6FB51DC}" srcOrd="7" destOrd="0" presId="urn:microsoft.com/office/officeart/2005/8/layout/hChevron3"/>
    <dgm:cxn modelId="{591EC5C2-93D0-42DE-95DF-55B969CFA9FE}" type="presParOf" srcId="{0D14F719-62A1-4616-94B8-BF4772E5B971}" destId="{2D4F40C5-6D28-4497-BCF1-F7B44E45F286}" srcOrd="8" destOrd="0" presId="urn:microsoft.com/office/officeart/2005/8/layout/hChevron3"/>
    <dgm:cxn modelId="{B5FA0A2D-DCEF-4857-8574-D357524B8FF9}" type="presParOf" srcId="{0D14F719-62A1-4616-94B8-BF4772E5B971}" destId="{6E8DC112-4760-4D11-8EAC-3C5967AEADCD}" srcOrd="9" destOrd="0" presId="urn:microsoft.com/office/officeart/2005/8/layout/hChevron3"/>
    <dgm:cxn modelId="{D2ACC74E-F241-48C6-A547-E813BCC043C3}" type="presParOf" srcId="{0D14F719-62A1-4616-94B8-BF4772E5B971}" destId="{189D3A9C-4136-4B11-BDFC-C993EC431F33}" srcOrd="10" destOrd="0" presId="urn:microsoft.com/office/officeart/2005/8/layout/hChevron3"/>
    <dgm:cxn modelId="{3BFE088B-65C5-49C6-9A0A-0BBD1005B267}" type="presParOf" srcId="{0D14F719-62A1-4616-94B8-BF4772E5B971}" destId="{FE9F53F3-AA16-4D50-AF24-5064CD557310}" srcOrd="11" destOrd="0" presId="urn:microsoft.com/office/officeart/2005/8/layout/hChevron3"/>
    <dgm:cxn modelId="{3CE6567B-E60E-4E76-B532-2C3A4C2B978F}" type="presParOf" srcId="{0D14F719-62A1-4616-94B8-BF4772E5B971}" destId="{0E9A789E-868F-460B-995C-939DCDD9D7A6}" srcOrd="12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CC86EC-335A-4C4A-9A66-B7AEF55B9EF1}">
      <dsp:nvSpPr>
        <dsp:cNvPr id="0" name=""/>
        <dsp:cNvSpPr/>
      </dsp:nvSpPr>
      <dsp:spPr>
        <a:xfrm>
          <a:off x="1540" y="1813167"/>
          <a:ext cx="1812503" cy="725001"/>
        </a:xfrm>
        <a:prstGeom prst="homePlate">
          <a:avLst/>
        </a:prstGeom>
        <a:solidFill>
          <a:srgbClr val="52B6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20003" bIns="4000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Alumno hace </a:t>
          </a:r>
          <a:r>
            <a:rPr lang="es-MX" sz="1500" kern="1200" dirty="0" err="1"/>
            <a:t>push</a:t>
          </a:r>
          <a:endParaRPr lang="es-MX" sz="1500" kern="1200" dirty="0"/>
        </a:p>
      </dsp:txBody>
      <dsp:txXfrm>
        <a:off x="1540" y="1813167"/>
        <a:ext cx="1631253" cy="725001"/>
      </dsp:txXfrm>
    </dsp:sp>
    <dsp:sp modelId="{434F0BED-ABFE-41B2-A464-E307C7F5C590}">
      <dsp:nvSpPr>
        <dsp:cNvPr id="0" name=""/>
        <dsp:cNvSpPr/>
      </dsp:nvSpPr>
      <dsp:spPr>
        <a:xfrm>
          <a:off x="1451543" y="1813167"/>
          <a:ext cx="1812503" cy="725001"/>
        </a:xfrm>
        <a:prstGeom prst="chevron">
          <a:avLst/>
        </a:prstGeom>
        <a:solidFill>
          <a:srgbClr val="52B6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 err="1"/>
            <a:t>Github</a:t>
          </a:r>
          <a:endParaRPr lang="es-MX" sz="1500" kern="1200" dirty="0"/>
        </a:p>
      </dsp:txBody>
      <dsp:txXfrm>
        <a:off x="1814044" y="1813167"/>
        <a:ext cx="1087502" cy="725001"/>
      </dsp:txXfrm>
    </dsp:sp>
    <dsp:sp modelId="{6618B51F-FE82-4F0A-9053-3403AFB4ACD5}">
      <dsp:nvSpPr>
        <dsp:cNvPr id="0" name=""/>
        <dsp:cNvSpPr/>
      </dsp:nvSpPr>
      <dsp:spPr>
        <a:xfrm>
          <a:off x="2901545" y="1813167"/>
          <a:ext cx="1812503" cy="725001"/>
        </a:xfrm>
        <a:prstGeom prst="chevron">
          <a:avLst/>
        </a:prstGeom>
        <a:solidFill>
          <a:srgbClr val="52B6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 err="1"/>
            <a:t>Github</a:t>
          </a:r>
          <a:r>
            <a:rPr lang="es-MX" sz="1500" kern="1200" dirty="0"/>
            <a:t> </a:t>
          </a:r>
          <a:r>
            <a:rPr lang="es-MX" sz="1500" kern="1200" dirty="0" err="1"/>
            <a:t>Actions</a:t>
          </a:r>
          <a:endParaRPr lang="es-MX" sz="1500" kern="1200" dirty="0"/>
        </a:p>
      </dsp:txBody>
      <dsp:txXfrm>
        <a:off x="3264046" y="1813167"/>
        <a:ext cx="1087502" cy="725001"/>
      </dsp:txXfrm>
    </dsp:sp>
    <dsp:sp modelId="{C88244FF-D3FB-403B-96E5-B9345354D981}">
      <dsp:nvSpPr>
        <dsp:cNvPr id="0" name=""/>
        <dsp:cNvSpPr/>
      </dsp:nvSpPr>
      <dsp:spPr>
        <a:xfrm>
          <a:off x="4351548" y="1813167"/>
          <a:ext cx="1812503" cy="725001"/>
        </a:xfrm>
        <a:prstGeom prst="chevron">
          <a:avLst/>
        </a:prstGeom>
        <a:solidFill>
          <a:srgbClr val="52B6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SSH al servidor</a:t>
          </a:r>
        </a:p>
      </dsp:txBody>
      <dsp:txXfrm>
        <a:off x="4714049" y="1813167"/>
        <a:ext cx="1087502" cy="725001"/>
      </dsp:txXfrm>
    </dsp:sp>
    <dsp:sp modelId="{2D4F40C5-6D28-4497-BCF1-F7B44E45F286}">
      <dsp:nvSpPr>
        <dsp:cNvPr id="0" name=""/>
        <dsp:cNvSpPr/>
      </dsp:nvSpPr>
      <dsp:spPr>
        <a:xfrm>
          <a:off x="5801550" y="1813167"/>
          <a:ext cx="1812503" cy="725001"/>
        </a:xfrm>
        <a:prstGeom prst="chevron">
          <a:avLst/>
        </a:prstGeom>
        <a:solidFill>
          <a:srgbClr val="52B6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Servidor ejecuta </a:t>
          </a:r>
          <a:r>
            <a:rPr lang="es-MX" sz="1500" kern="1200" dirty="0" err="1"/>
            <a:t>Node</a:t>
          </a:r>
          <a:endParaRPr lang="es-MX" sz="1500" kern="1200" dirty="0"/>
        </a:p>
      </dsp:txBody>
      <dsp:txXfrm>
        <a:off x="6164051" y="1813167"/>
        <a:ext cx="1087502" cy="725001"/>
      </dsp:txXfrm>
    </dsp:sp>
    <dsp:sp modelId="{189D3A9C-4136-4B11-BDFC-C993EC431F33}">
      <dsp:nvSpPr>
        <dsp:cNvPr id="0" name=""/>
        <dsp:cNvSpPr/>
      </dsp:nvSpPr>
      <dsp:spPr>
        <a:xfrm>
          <a:off x="7251553" y="1813167"/>
          <a:ext cx="1812503" cy="725001"/>
        </a:xfrm>
        <a:prstGeom prst="chevron">
          <a:avLst/>
        </a:prstGeom>
        <a:solidFill>
          <a:srgbClr val="52B6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Servidor inicia PM2</a:t>
          </a:r>
        </a:p>
      </dsp:txBody>
      <dsp:txXfrm>
        <a:off x="7614054" y="1813167"/>
        <a:ext cx="1087502" cy="725001"/>
      </dsp:txXfrm>
    </dsp:sp>
    <dsp:sp modelId="{0E9A789E-868F-460B-995C-939DCDD9D7A6}">
      <dsp:nvSpPr>
        <dsp:cNvPr id="0" name=""/>
        <dsp:cNvSpPr/>
      </dsp:nvSpPr>
      <dsp:spPr>
        <a:xfrm>
          <a:off x="8701556" y="1813167"/>
          <a:ext cx="1812503" cy="725001"/>
        </a:xfrm>
        <a:prstGeom prst="chevron">
          <a:avLst/>
        </a:prstGeom>
        <a:solidFill>
          <a:srgbClr val="52B6C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40005" rIns="20003" bIns="4000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500" kern="1200" dirty="0"/>
            <a:t>Sitio publicado</a:t>
          </a:r>
        </a:p>
      </dsp:txBody>
      <dsp:txXfrm>
        <a:off x="9064057" y="1813167"/>
        <a:ext cx="1087502" cy="7250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BFF8-3F67-4DB4-A278-8E876D840E6D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B9997-B567-497B-BDD8-7FC2FCB42C0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01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D83158-608B-441B-ABD6-33FEF9077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Tw Cen MT Condensed Extra Bold" panose="020B080302020202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9F4709-9F8F-48AB-AF81-88EE7F82A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Tw Cen MT Condensed" panose="020B06060201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9D2FBD-CAF4-4199-BE88-BE210CA4B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4A52CC-785C-4EBB-B1F7-25EC9EE41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3B1F24-0BD5-4117-A390-DF849A164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7966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51A35A-7989-4DFD-A850-9C5D75E4C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065C73E-4E9B-4B44-A00D-20CC34ACA6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D1CBF7-E031-4CAF-B64E-A54E2E6EA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8841F07-E644-475B-9E89-94724714C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6A2E3A-293C-4F66-A714-3A4370AF5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001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B83E5BB-C56E-4BCD-A669-EA06B1ACCD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E791222-C6B8-4BD9-8BFA-6CFF9FB5E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A45B43-F08D-4011-860F-0D462A14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5BF5B3-3BA4-41F1-8167-C255124D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F0FB15-899F-4F4D-AE08-672235F6D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9292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EC07AA-9D49-4E8A-96D4-EF438C235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707"/>
            <a:ext cx="10515600" cy="1325563"/>
          </a:xfrm>
        </p:spPr>
        <p:txBody>
          <a:bodyPr/>
          <a:lstStyle>
            <a:lvl1pPr>
              <a:defRPr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C19566-7E17-4C07-A91B-617035B81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1043"/>
            <a:ext cx="10515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794523-40C2-4AB6-A9B7-80EBFCD87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A19B2E-3488-41A4-B76E-9BA7B9441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B8158-37A2-409C-BF00-4E186FC6A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6854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E5429-E520-4F59-9CC7-DC82EBF85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6C96928-33BD-4989-AD47-DCF17159D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Tw Cen MT" panose="020B06020201040206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19A3F6-04F6-4D39-92CC-CCEEE6BAF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DF7034-D9D5-406D-8E3A-D2D9C98A0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0E09A5-F8FF-462F-965F-CD9317879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834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894DF0-358B-4758-9B56-255B484FC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707"/>
            <a:ext cx="10515600" cy="1325563"/>
          </a:xfrm>
        </p:spPr>
        <p:txBody>
          <a:bodyPr/>
          <a:lstStyle>
            <a:lvl1pPr>
              <a:defRPr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94BBC1-37AE-439A-9D42-E7A8FEE91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81043"/>
            <a:ext cx="5181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E4A8B85-DCF0-4E5E-B5F6-E5EBD4BFF8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A1E037-8F6B-48FC-A03D-0B1B9D10D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48BBF3-960E-4EC2-950B-5DFD938BF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BDB015-52AF-4335-B48C-BB35194DF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4300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7ED8D8-9F60-491C-B43B-D19529678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0B5E33E-7CA3-4EDF-B2AA-5B3D8599D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Tw Cen MT" panose="020B06020201040206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979E68-D342-4696-BBD6-94D7115CB4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9021319-534C-4DF7-8567-BC77AEF76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Tw Cen MT" panose="020B06020201040206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EC8246-A1B2-4992-9D4B-EFA0389AF2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46BA05B-2FC3-41BB-A2E9-F5C5F6072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2463E2E-D57D-4C9E-90F7-A132AE5B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F9D915C-5F3F-44D5-8B03-9553A553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5755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BADF1-57DC-43C1-8844-C0561EFC4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34717ED-0E5F-4A02-B2CE-8EA18A96D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B1C814-A786-4160-8F33-E34EDA4F7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70CF0CB-3C05-4D83-9DBB-EF75EBBB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04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59176B8-06F5-4D9A-A86D-C64FBF111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277BE4D-C81A-4BF7-ADD0-B4D689124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4DF847-75BD-4AFA-9D60-D95FAD95E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8630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9298EE-03CF-421A-8F25-459F7023A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D6B6A9-7A83-4CA6-A69B-F2C48718E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5D7209-3335-440A-8F6D-6D3129F9F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B9465-B36E-4808-B229-24E0E7D6E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A993DBC-40F8-4747-AF13-F4A8C0954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6F2C704-19C6-4005-9169-6FFB0135A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2279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8A96E-3347-4BAC-B3BC-AB9826699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3C9F99-061B-4E9C-9D1A-1FE50050E8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FDDEA4E-7735-4341-8BBB-CE4FB07A7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BF2E95-EB3D-406C-A189-10558EE69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24C33D-FF24-4751-8A96-788B50CD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B9D381-2AF8-44C6-9980-EE976DE3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458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0BD5302-866A-4024-8400-EE0FDD01E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D67EBB3-22B6-4310-A7DA-F56B3244B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7DE877-81EB-43E8-89F0-038F02B365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3F436F-5F25-4B53-A7E4-B29E73985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85B513-CB49-44E5-B350-B8BE71E32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850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git@github.com:fernandocarranza124/proyecto_colab_cicd.git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 fontScale="90000"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Transformar el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>
                <a:latin typeface="Tw Cen MT Condensed Extra Bold" panose="020B0803020202020204" pitchFamily="34" charset="0"/>
              </a:rPr>
              <a:t>“En mi maquina si funciona”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dirty="0">
                <a:latin typeface="Tw Cen MT Condensed Extra Bold" panose="020B0803020202020204" pitchFamily="34" charset="0"/>
              </a:rPr>
              <a:t>a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>
                <a:latin typeface="Tw Cen MT Condensed Extra Bold" panose="020B0803020202020204" pitchFamily="34" charset="0"/>
              </a:rPr>
              <a:t>“Funciona siempre”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425885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57039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Corregir las pruebas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Todas las pruebas que se realicen, es necesario ejecutarlas de una en una.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Para ejecutar un solo archivo de prueba, es necesario ejecutar el comando: 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510380" y="4782064"/>
            <a:ext cx="11028478" cy="1705821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817828" y="4688832"/>
            <a:ext cx="32640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npx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jest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fernando</a:t>
            </a:r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endParaRPr lang="es-MX" sz="2400" b="1" dirty="0">
              <a:solidFill>
                <a:schemeClr val="tx1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E03E8054-F8C8-419A-A58C-FABDF92E77DF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7D52B6B0-32FF-4C6A-A33B-453F2C6825A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8F280EA2-95DA-4DE5-98CB-131E90489B9D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B33C8D3C-5C91-49BE-AB68-BE1C2DB3CB5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76B996E5-13EA-4A2B-9D93-BEE96D30B488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CC8C59F1-D664-4085-B458-67D7F3EC3FE7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DCA7A461-019C-4706-A8C3-77526BF66D21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04B6FB25-B1BD-4F9F-9C79-850FCD9124DC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1040CC78-1DC9-41BD-94E9-C300AE2A3B98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4FD79364-9F6C-40E8-81D4-26858958EF5E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FD8C667A-01F5-41F3-AD2C-0312FA21BD6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8D9162F1-9E92-49F1-9017-7332E4B3B215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624AAC6B-7D23-47C6-BA5B-3712E3E0D400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68949DD3-2DBE-445A-8AAA-64998047DAB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E131435C-BB6D-4EED-9C61-CF338F0972A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D7700068-F1B3-433E-B35D-A0789C210711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1667F611-CE04-4EBC-9E8C-7DA9325EFAAA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A6EEFCEC-A972-4552-A913-EC99BCE91841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B586934B-2A22-44DB-B6F5-E3057B627132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8008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Corregir las pruebas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Una vez verificado que todas las pruebas han sido aprobadas de forma individual, el objetivo es que todas las pruebas funcionen en conjunto.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510380" y="4782064"/>
            <a:ext cx="11028478" cy="1705821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817828" y="4688832"/>
            <a:ext cx="16337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n</a:t>
            </a:r>
            <a:r>
              <a:rPr lang="es-MX" sz="2400" b="1" dirty="0" err="1">
                <a:solidFill>
                  <a:schemeClr val="tx1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pm</a:t>
            </a:r>
            <a:r>
              <a:rPr lang="es-MX" sz="2400" b="1" dirty="0">
                <a:solidFill>
                  <a:schemeClr val="tx1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test</a:t>
            </a: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468897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Visualizar aplicación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279266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676376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Ejecutar servidor en </a:t>
            </a:r>
            <a:r>
              <a:rPr lang="es-MX" dirty="0" err="1"/>
              <a:t>linea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Para probar que la aplicación funcione en el servidor local, se ejecuta con el comando</a:t>
            </a:r>
            <a:endParaRPr lang="es-MX" i="1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510380" y="2720978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8" y="2865348"/>
            <a:ext cx="27206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sz="2400" b="1" dirty="0" err="1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node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server.js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630139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Creación de archivo pipeline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Crear un archivo que ejecute las pruebas automatizadas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8" y="2865348"/>
            <a:ext cx="2948371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dirty="0" err="1"/>
              <a:t>name</a:t>
            </a:r>
            <a:r>
              <a:rPr lang="es-MX" sz="2400" dirty="0"/>
              <a:t>: Node.js CI</a:t>
            </a:r>
          </a:p>
          <a:p>
            <a:br>
              <a:rPr lang="es-MX" sz="2400" dirty="0"/>
            </a:br>
            <a:r>
              <a:rPr lang="es-MX" sz="2400" dirty="0" err="1"/>
              <a:t>on</a:t>
            </a:r>
            <a:r>
              <a:rPr lang="es-MX" sz="2400" dirty="0"/>
              <a:t>:</a:t>
            </a:r>
          </a:p>
          <a:p>
            <a:r>
              <a:rPr lang="es-MX" sz="2400" dirty="0"/>
              <a:t>  </a:t>
            </a:r>
            <a:r>
              <a:rPr lang="es-MX" sz="2400" dirty="0" err="1"/>
              <a:t>push</a:t>
            </a:r>
            <a:r>
              <a:rPr lang="es-MX" sz="2400" dirty="0"/>
              <a:t>:</a:t>
            </a:r>
          </a:p>
          <a:p>
            <a:r>
              <a:rPr lang="es-MX" sz="2400" dirty="0"/>
              <a:t>    </a:t>
            </a:r>
            <a:r>
              <a:rPr lang="es-MX" sz="2400" dirty="0" err="1"/>
              <a:t>branches</a:t>
            </a:r>
            <a:r>
              <a:rPr lang="es-MX" sz="2400" dirty="0"/>
              <a:t>: [ "</a:t>
            </a:r>
            <a:r>
              <a:rPr lang="es-MX" sz="2400" dirty="0" err="1"/>
              <a:t>main</a:t>
            </a:r>
            <a:r>
              <a:rPr lang="es-MX" sz="2400" dirty="0"/>
              <a:t>" ]</a:t>
            </a:r>
          </a:p>
          <a:p>
            <a:r>
              <a:rPr lang="es-MX" sz="2400" dirty="0"/>
              <a:t>  </a:t>
            </a:r>
            <a:r>
              <a:rPr lang="es-MX" sz="2400" dirty="0" err="1"/>
              <a:t>pull_request</a:t>
            </a:r>
            <a:r>
              <a:rPr lang="es-MX" sz="2400" dirty="0"/>
              <a:t>:</a:t>
            </a:r>
          </a:p>
          <a:p>
            <a:r>
              <a:rPr lang="es-MX" sz="2400" dirty="0"/>
              <a:t>    </a:t>
            </a:r>
            <a:r>
              <a:rPr lang="es-MX" sz="2400" dirty="0" err="1"/>
              <a:t>branches</a:t>
            </a:r>
            <a:r>
              <a:rPr lang="es-MX" sz="2400" dirty="0"/>
              <a:t>: [ "</a:t>
            </a:r>
            <a:r>
              <a:rPr lang="es-MX" sz="2400" dirty="0" err="1"/>
              <a:t>main</a:t>
            </a:r>
            <a:r>
              <a:rPr lang="es-MX" sz="2400" dirty="0"/>
              <a:t>" ]</a:t>
            </a:r>
          </a:p>
          <a:p>
            <a:br>
              <a:rPr lang="es-MX" sz="2400" dirty="0"/>
            </a:br>
            <a:endParaRPr lang="es-MX" sz="32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658644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Creación de archivo </a:t>
            </a:r>
            <a:r>
              <a:rPr lang="es-MX" dirty="0" err="1"/>
              <a:t>Pipelin</a:t>
            </a:r>
            <a:endParaRPr lang="es-MX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343772" y="1284269"/>
            <a:ext cx="10944334" cy="5435029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8" y="1687354"/>
            <a:ext cx="8437310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err="1"/>
              <a:t>jobs</a:t>
            </a:r>
            <a:r>
              <a:rPr lang="es-MX" dirty="0"/>
              <a:t>:</a:t>
            </a:r>
          </a:p>
          <a:p>
            <a:r>
              <a:rPr lang="es-MX" dirty="0"/>
              <a:t>  </a:t>
            </a:r>
            <a:r>
              <a:rPr lang="es-MX" dirty="0" err="1"/>
              <a:t>build</a:t>
            </a:r>
            <a:r>
              <a:rPr lang="es-MX" dirty="0"/>
              <a:t>:</a:t>
            </a:r>
          </a:p>
          <a:p>
            <a:br>
              <a:rPr lang="es-MX" dirty="0"/>
            </a:br>
            <a:r>
              <a:rPr lang="es-MX" dirty="0"/>
              <a:t>    </a:t>
            </a:r>
            <a:r>
              <a:rPr lang="es-MX" dirty="0" err="1"/>
              <a:t>runs-on</a:t>
            </a:r>
            <a:r>
              <a:rPr lang="es-MX" dirty="0"/>
              <a:t>: </a:t>
            </a:r>
            <a:r>
              <a:rPr lang="es-MX" dirty="0" err="1"/>
              <a:t>ubuntu-latest</a:t>
            </a:r>
            <a:endParaRPr lang="es-MX" dirty="0"/>
          </a:p>
          <a:p>
            <a:br>
              <a:rPr lang="es-MX" dirty="0"/>
            </a:br>
            <a:r>
              <a:rPr lang="es-MX" dirty="0"/>
              <a:t>    </a:t>
            </a:r>
            <a:r>
              <a:rPr lang="es-MX" dirty="0" err="1"/>
              <a:t>strategy</a:t>
            </a:r>
            <a:r>
              <a:rPr lang="es-MX" dirty="0"/>
              <a:t>:</a:t>
            </a:r>
          </a:p>
          <a:p>
            <a:r>
              <a:rPr lang="es-MX" dirty="0"/>
              <a:t>      </a:t>
            </a:r>
            <a:r>
              <a:rPr lang="es-MX" dirty="0" err="1"/>
              <a:t>matrix</a:t>
            </a:r>
            <a:r>
              <a:rPr lang="es-MX" dirty="0"/>
              <a:t>:</a:t>
            </a:r>
          </a:p>
          <a:p>
            <a:r>
              <a:rPr lang="es-MX" dirty="0"/>
              <a:t>        </a:t>
            </a:r>
            <a:r>
              <a:rPr lang="es-MX" dirty="0" err="1"/>
              <a:t>node-version</a:t>
            </a:r>
            <a:r>
              <a:rPr lang="es-MX" dirty="0"/>
              <a:t>: [20.x]</a:t>
            </a:r>
          </a:p>
          <a:p>
            <a:r>
              <a:rPr lang="es-MX" dirty="0"/>
              <a:t>        # </a:t>
            </a:r>
            <a:r>
              <a:rPr lang="es-MX" dirty="0" err="1"/>
              <a:t>See</a:t>
            </a:r>
            <a:r>
              <a:rPr lang="es-MX" dirty="0"/>
              <a:t> </a:t>
            </a:r>
            <a:r>
              <a:rPr lang="es-MX" dirty="0" err="1"/>
              <a:t>supported</a:t>
            </a:r>
            <a:r>
              <a:rPr lang="es-MX" dirty="0"/>
              <a:t> Node.js </a:t>
            </a:r>
            <a:r>
              <a:rPr lang="es-MX" dirty="0" err="1"/>
              <a:t>release</a:t>
            </a:r>
            <a:r>
              <a:rPr lang="es-MX" dirty="0"/>
              <a:t> </a:t>
            </a:r>
            <a:r>
              <a:rPr lang="es-MX" dirty="0" err="1"/>
              <a:t>schedule</a:t>
            </a:r>
            <a:r>
              <a:rPr lang="es-MX" dirty="0"/>
              <a:t> at https://nodejs.org/en/about/releases/</a:t>
            </a:r>
          </a:p>
          <a:p>
            <a:br>
              <a:rPr lang="es-MX" dirty="0"/>
            </a:br>
            <a:r>
              <a:rPr lang="es-MX" dirty="0"/>
              <a:t>    </a:t>
            </a:r>
            <a:r>
              <a:rPr lang="es-MX" dirty="0" err="1"/>
              <a:t>steps</a:t>
            </a:r>
            <a:r>
              <a:rPr lang="es-MX" dirty="0"/>
              <a:t>:</a:t>
            </a:r>
          </a:p>
          <a:p>
            <a:r>
              <a:rPr lang="es-MX" dirty="0"/>
              <a:t>    - uses: </a:t>
            </a:r>
            <a:r>
              <a:rPr lang="es-MX" dirty="0" err="1"/>
              <a:t>actions</a:t>
            </a:r>
            <a:r>
              <a:rPr lang="es-MX" dirty="0"/>
              <a:t>/checkout@v4</a:t>
            </a:r>
          </a:p>
          <a:p>
            <a:r>
              <a:rPr lang="es-MX" dirty="0"/>
              <a:t>    - </a:t>
            </a:r>
            <a:r>
              <a:rPr lang="es-MX" dirty="0" err="1"/>
              <a:t>name</a:t>
            </a:r>
            <a:r>
              <a:rPr lang="es-MX" dirty="0"/>
              <a:t>: Use Node.js ${{ </a:t>
            </a:r>
            <a:r>
              <a:rPr lang="es-MX" dirty="0" err="1"/>
              <a:t>matrix.node-version</a:t>
            </a:r>
            <a:r>
              <a:rPr lang="es-MX" dirty="0"/>
              <a:t> }}</a:t>
            </a:r>
          </a:p>
          <a:p>
            <a:r>
              <a:rPr lang="es-MX" dirty="0"/>
              <a:t>      uses: </a:t>
            </a:r>
            <a:r>
              <a:rPr lang="es-MX" dirty="0" err="1"/>
              <a:t>actions</a:t>
            </a:r>
            <a:r>
              <a:rPr lang="es-MX" dirty="0"/>
              <a:t>/setup-node@v4</a:t>
            </a:r>
          </a:p>
          <a:p>
            <a:r>
              <a:rPr lang="es-MX" dirty="0"/>
              <a:t>      </a:t>
            </a:r>
            <a:r>
              <a:rPr lang="es-MX" dirty="0" err="1"/>
              <a:t>with</a:t>
            </a:r>
            <a:r>
              <a:rPr lang="es-MX" dirty="0"/>
              <a:t>:</a:t>
            </a:r>
          </a:p>
          <a:p>
            <a:r>
              <a:rPr lang="es-MX" dirty="0"/>
              <a:t>        </a:t>
            </a:r>
            <a:r>
              <a:rPr lang="es-MX" dirty="0" err="1"/>
              <a:t>node-version</a:t>
            </a:r>
            <a:r>
              <a:rPr lang="es-MX" dirty="0"/>
              <a:t>: '20'</a:t>
            </a:r>
          </a:p>
          <a:p>
            <a:r>
              <a:rPr lang="es-MX" dirty="0"/>
              <a:t>        cache: '</a:t>
            </a:r>
            <a:r>
              <a:rPr lang="es-MX" dirty="0" err="1"/>
              <a:t>npm</a:t>
            </a:r>
            <a:r>
              <a:rPr lang="es-MX" dirty="0"/>
              <a:t>'</a:t>
            </a: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811090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Validar ejecución con cada </a:t>
            </a:r>
            <a:r>
              <a:rPr lang="es-MX" dirty="0" err="1">
                <a:latin typeface="Tw Cen MT Condensed Extra Bold" panose="020B0803020202020204" pitchFamily="34" charset="0"/>
              </a:rPr>
              <a:t>commit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213365" y="-233367"/>
            <a:ext cx="4068673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872500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Crear pipeline para </a:t>
            </a:r>
            <a:r>
              <a:rPr lang="es-MX" dirty="0" err="1"/>
              <a:t>github</a:t>
            </a:r>
            <a:r>
              <a:rPr lang="es-MX" dirty="0"/>
              <a:t> </a:t>
            </a:r>
            <a:r>
              <a:rPr lang="es-MX" dirty="0" err="1"/>
              <a:t>actions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Es necesario crear una carpeta con el nombre </a:t>
            </a:r>
            <a:r>
              <a:rPr lang="es-MX" i="1" dirty="0"/>
              <a:t>.</a:t>
            </a:r>
            <a:r>
              <a:rPr lang="es-MX" i="1" dirty="0" err="1"/>
              <a:t>github</a:t>
            </a:r>
            <a:r>
              <a:rPr lang="es-MX" dirty="0"/>
              <a:t> y dentro una carpeta con el nombre </a:t>
            </a:r>
            <a:r>
              <a:rPr lang="es-MX" i="1" dirty="0" err="1"/>
              <a:t>worflows</a:t>
            </a:r>
            <a:r>
              <a:rPr lang="es-MX" dirty="0"/>
              <a:t> para dentro crear un archivo </a:t>
            </a:r>
            <a:r>
              <a:rPr lang="es-MX" b="1" i="1" dirty="0" err="1"/>
              <a:t>main.yml</a:t>
            </a:r>
            <a:endParaRPr lang="es-MX" b="1" i="1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err="1"/>
              <a:t>name</a:t>
            </a:r>
            <a:r>
              <a:rPr lang="es-MX" dirty="0"/>
              <a:t> : Pipeline para revisar archivo</a:t>
            </a:r>
          </a:p>
          <a:p>
            <a:br>
              <a:rPr lang="es-MX" dirty="0"/>
            </a:br>
            <a:r>
              <a:rPr lang="es-MX" dirty="0" err="1"/>
              <a:t>on</a:t>
            </a:r>
            <a:r>
              <a:rPr lang="es-MX" dirty="0"/>
              <a:t>:</a:t>
            </a:r>
          </a:p>
          <a:p>
            <a:r>
              <a:rPr lang="es-MX" dirty="0"/>
              <a:t>    </a:t>
            </a:r>
            <a:r>
              <a:rPr lang="es-MX" dirty="0" err="1"/>
              <a:t>push</a:t>
            </a:r>
            <a:r>
              <a:rPr lang="es-MX" dirty="0"/>
              <a:t>:</a:t>
            </a:r>
          </a:p>
          <a:p>
            <a:r>
              <a:rPr lang="es-MX" dirty="0"/>
              <a:t>        </a:t>
            </a:r>
            <a:r>
              <a:rPr lang="es-MX" dirty="0" err="1"/>
              <a:t>branches</a:t>
            </a:r>
            <a:r>
              <a:rPr lang="es-MX" dirty="0"/>
              <a:t> : ["</a:t>
            </a:r>
            <a:r>
              <a:rPr lang="es-MX" dirty="0" err="1"/>
              <a:t>main</a:t>
            </a:r>
            <a:r>
              <a:rPr lang="es-MX" dirty="0"/>
              <a:t>"]</a:t>
            </a:r>
          </a:p>
          <a:p>
            <a:br>
              <a:rPr lang="es-MX" dirty="0"/>
            </a:br>
            <a:r>
              <a:rPr lang="es-MX" dirty="0" err="1"/>
              <a:t>jobs</a:t>
            </a:r>
            <a:r>
              <a:rPr lang="es-MX" dirty="0"/>
              <a:t>:</a:t>
            </a:r>
          </a:p>
          <a:p>
            <a:r>
              <a:rPr lang="es-MX" dirty="0"/>
              <a:t>     </a:t>
            </a:r>
            <a:r>
              <a:rPr lang="es-MX" dirty="0" err="1"/>
              <a:t>build</a:t>
            </a:r>
            <a:r>
              <a:rPr lang="es-MX" dirty="0"/>
              <a:t>:</a:t>
            </a:r>
          </a:p>
          <a:p>
            <a:r>
              <a:rPr lang="es-MX" dirty="0"/>
              <a:t>        </a:t>
            </a:r>
            <a:r>
              <a:rPr lang="es-MX" dirty="0" err="1"/>
              <a:t>runs-on</a:t>
            </a:r>
            <a:r>
              <a:rPr lang="es-MX" dirty="0"/>
              <a:t> : </a:t>
            </a:r>
            <a:r>
              <a:rPr lang="es-MX" dirty="0" err="1"/>
              <a:t>ubuntu-latest</a:t>
            </a:r>
            <a:endParaRPr lang="es-MX" dirty="0"/>
          </a:p>
          <a:p>
            <a:br>
              <a:rPr lang="es-MX" dirty="0"/>
            </a:br>
            <a:endParaRPr lang="es-MX" dirty="0"/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976254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Crear pipeline para </a:t>
            </a:r>
            <a:r>
              <a:rPr lang="es-MX" dirty="0" err="1"/>
              <a:t>github</a:t>
            </a:r>
            <a:r>
              <a:rPr lang="es-MX" dirty="0"/>
              <a:t> </a:t>
            </a:r>
            <a:r>
              <a:rPr lang="es-MX" dirty="0" err="1"/>
              <a:t>actions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Es necesario crear una carpeta con el nombre </a:t>
            </a:r>
            <a:r>
              <a:rPr lang="es-MX" i="1" dirty="0"/>
              <a:t>.</a:t>
            </a:r>
            <a:r>
              <a:rPr lang="es-MX" i="1" dirty="0" err="1"/>
              <a:t>github</a:t>
            </a:r>
            <a:r>
              <a:rPr lang="es-MX" dirty="0"/>
              <a:t> y dentro una carpeta con el nombre </a:t>
            </a:r>
            <a:r>
              <a:rPr lang="es-MX" i="1" dirty="0" err="1"/>
              <a:t>worflows</a:t>
            </a:r>
            <a:r>
              <a:rPr lang="es-MX" dirty="0"/>
              <a:t> para dentro crear un archivo </a:t>
            </a:r>
            <a:r>
              <a:rPr lang="es-MX" b="1" i="1" dirty="0" err="1"/>
              <a:t>main.yml</a:t>
            </a:r>
            <a:endParaRPr lang="es-MX" b="1" i="1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        </a:t>
            </a:r>
            <a:r>
              <a:rPr lang="es-MX" dirty="0" err="1"/>
              <a:t>steps</a:t>
            </a:r>
            <a:r>
              <a:rPr lang="es-MX" dirty="0"/>
              <a:t>:</a:t>
            </a:r>
          </a:p>
          <a:p>
            <a:r>
              <a:rPr lang="es-MX" dirty="0"/>
              <a:t>            - </a:t>
            </a:r>
            <a:r>
              <a:rPr lang="es-MX" dirty="0" err="1"/>
              <a:t>name</a:t>
            </a:r>
            <a:r>
              <a:rPr lang="es-MX" dirty="0"/>
              <a:t>: </a:t>
            </a:r>
            <a:r>
              <a:rPr lang="es-MX" dirty="0" err="1"/>
              <a:t>Checkout</a:t>
            </a:r>
            <a:r>
              <a:rPr lang="es-MX" dirty="0"/>
              <a:t> del código</a:t>
            </a:r>
          </a:p>
          <a:p>
            <a:r>
              <a:rPr lang="es-MX" dirty="0"/>
              <a:t>              uses: </a:t>
            </a:r>
            <a:r>
              <a:rPr lang="es-MX" dirty="0" err="1"/>
              <a:t>actions</a:t>
            </a:r>
            <a:r>
              <a:rPr lang="es-MX" dirty="0"/>
              <a:t>/checkout@v4</a:t>
            </a:r>
          </a:p>
          <a:p>
            <a:r>
              <a:rPr lang="es-MX" dirty="0"/>
              <a:t>              </a:t>
            </a:r>
          </a:p>
          <a:p>
            <a:r>
              <a:rPr lang="es-MX" dirty="0"/>
              <a:t>            - </a:t>
            </a:r>
            <a:r>
              <a:rPr lang="es-MX" dirty="0" err="1"/>
              <a:t>name</a:t>
            </a:r>
            <a:r>
              <a:rPr lang="es-MX" dirty="0"/>
              <a:t>: Usar NODE JS</a:t>
            </a:r>
          </a:p>
          <a:p>
            <a:r>
              <a:rPr lang="es-MX" dirty="0"/>
              <a:t>              uses: </a:t>
            </a:r>
            <a:r>
              <a:rPr lang="es-MX" dirty="0" err="1"/>
              <a:t>actions</a:t>
            </a:r>
            <a:r>
              <a:rPr lang="es-MX" dirty="0"/>
              <a:t>/setup-node@v4</a:t>
            </a:r>
          </a:p>
          <a:p>
            <a:r>
              <a:rPr lang="es-MX" dirty="0"/>
              <a:t>              </a:t>
            </a:r>
            <a:r>
              <a:rPr lang="es-MX" dirty="0" err="1"/>
              <a:t>with</a:t>
            </a:r>
            <a:r>
              <a:rPr lang="es-MX" dirty="0"/>
              <a:t>:</a:t>
            </a:r>
          </a:p>
          <a:p>
            <a:r>
              <a:rPr lang="es-MX" dirty="0"/>
              <a:t>                </a:t>
            </a:r>
            <a:r>
              <a:rPr lang="es-MX" dirty="0" err="1"/>
              <a:t>node-version</a:t>
            </a:r>
            <a:r>
              <a:rPr lang="es-MX" dirty="0"/>
              <a:t>: '20'</a:t>
            </a:r>
          </a:p>
          <a:p>
            <a:r>
              <a:rPr lang="es-MX" dirty="0"/>
              <a:t>            </a:t>
            </a:r>
          </a:p>
          <a:p>
            <a:r>
              <a:rPr lang="es-MX" dirty="0"/>
              <a:t>            - </a:t>
            </a:r>
            <a:r>
              <a:rPr lang="es-MX" dirty="0" err="1"/>
              <a:t>name</a:t>
            </a:r>
            <a:r>
              <a:rPr lang="es-MX" dirty="0"/>
              <a:t>: Construir app con </a:t>
            </a:r>
            <a:r>
              <a:rPr lang="es-MX" dirty="0" err="1"/>
              <a:t>node</a:t>
            </a:r>
            <a:endParaRPr lang="es-MX" dirty="0"/>
          </a:p>
          <a:p>
            <a:r>
              <a:rPr lang="es-MX" dirty="0"/>
              <a:t>              run: </a:t>
            </a:r>
            <a:r>
              <a:rPr lang="es-MX" dirty="0" err="1"/>
              <a:t>npm</a:t>
            </a:r>
            <a:r>
              <a:rPr lang="es-MX" dirty="0"/>
              <a:t> </a:t>
            </a:r>
            <a:r>
              <a:rPr lang="es-MX" dirty="0" err="1"/>
              <a:t>install</a:t>
            </a:r>
            <a:r>
              <a:rPr lang="es-MX" dirty="0"/>
              <a:t> </a:t>
            </a:r>
          </a:p>
          <a:p>
            <a:br>
              <a:rPr lang="es-MX" dirty="0"/>
            </a:br>
            <a:endParaRPr lang="es-MX" dirty="0"/>
          </a:p>
          <a:p>
            <a:br>
              <a:rPr lang="es-MX" dirty="0"/>
            </a:br>
            <a:endParaRPr lang="es-MX" dirty="0"/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805880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229043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Subir cambios al repositorio y validar la </a:t>
            </a:r>
            <a:r>
              <a:rPr lang="es-MX" dirty="0" err="1"/>
              <a:t>accion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213365" y="-321049"/>
            <a:ext cx="4572423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781137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De la </a:t>
            </a:r>
            <a:r>
              <a:rPr lang="es-MX" i="1" dirty="0">
                <a:latin typeface="Tw Cen MT Condensed Extra Bold" panose="020B0803020202020204" pitchFamily="34" charset="0"/>
              </a:rPr>
              <a:t>Teoría</a:t>
            </a:r>
            <a:r>
              <a:rPr lang="es-MX" dirty="0">
                <a:latin typeface="Tw Cen MT Condensed Extra Bold" panose="020B0803020202020204" pitchFamily="34" charset="0"/>
              </a:rPr>
              <a:t> a la </a:t>
            </a:r>
            <a:r>
              <a:rPr lang="es-MX" i="1" dirty="0"/>
              <a:t>Realidad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00543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150045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7837" y="-125414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Ultimo Objetivo</a:t>
            </a: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1278076" y="-321049"/>
            <a:ext cx="5085987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3" name="Elipse 2">
            <a:extLst>
              <a:ext uri="{FF2B5EF4-FFF2-40B4-BE49-F238E27FC236}">
                <a16:creationId xmlns:a16="http://schemas.microsoft.com/office/drawing/2014/main" id="{A31F63B7-8A68-4F9C-BE9F-80AF70D81D2B}"/>
              </a:ext>
            </a:extLst>
          </p:cNvPr>
          <p:cNvSpPr/>
          <p:nvPr/>
        </p:nvSpPr>
        <p:spPr>
          <a:xfrm>
            <a:off x="4407613" y="2270589"/>
            <a:ext cx="914400" cy="914400"/>
          </a:xfrm>
          <a:prstGeom prst="ellipse">
            <a:avLst/>
          </a:prstGeom>
          <a:solidFill>
            <a:srgbClr val="52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1FB87AA4-BAC3-48B7-86BD-B3C4B21B87FF}"/>
              </a:ext>
            </a:extLst>
          </p:cNvPr>
          <p:cNvSpPr txBox="1"/>
          <p:nvPr/>
        </p:nvSpPr>
        <p:spPr>
          <a:xfrm flipH="1">
            <a:off x="4381412" y="3265458"/>
            <a:ext cx="101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>
                <a:latin typeface="Tw Cen MT" panose="020B0602020104020603" pitchFamily="34" charset="0"/>
              </a:rPr>
              <a:t>Github</a:t>
            </a:r>
            <a:endParaRPr lang="es-MX" dirty="0">
              <a:latin typeface="Tw Cen MT" panose="020B0602020104020603" pitchFamily="34" charset="0"/>
            </a:endParaRPr>
          </a:p>
        </p:txBody>
      </p:sp>
      <p:sp>
        <p:nvSpPr>
          <p:cNvPr id="24" name="Elipse 23">
            <a:extLst>
              <a:ext uri="{FF2B5EF4-FFF2-40B4-BE49-F238E27FC236}">
                <a16:creationId xmlns:a16="http://schemas.microsoft.com/office/drawing/2014/main" id="{00094BEB-43FD-48C8-9F79-20A86FA7D5FE}"/>
              </a:ext>
            </a:extLst>
          </p:cNvPr>
          <p:cNvSpPr/>
          <p:nvPr/>
        </p:nvSpPr>
        <p:spPr>
          <a:xfrm>
            <a:off x="5618247" y="2268879"/>
            <a:ext cx="914400" cy="914400"/>
          </a:xfrm>
          <a:prstGeom prst="ellipse">
            <a:avLst/>
          </a:prstGeom>
          <a:solidFill>
            <a:srgbClr val="52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4A0C8409-A9C3-408C-A9D7-A2C6C1314625}"/>
              </a:ext>
            </a:extLst>
          </p:cNvPr>
          <p:cNvSpPr txBox="1"/>
          <p:nvPr/>
        </p:nvSpPr>
        <p:spPr>
          <a:xfrm flipH="1">
            <a:off x="5592046" y="3263748"/>
            <a:ext cx="1012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 err="1">
                <a:latin typeface="Tw Cen MT" panose="020B0602020104020603" pitchFamily="34" charset="0"/>
              </a:rPr>
              <a:t>Github</a:t>
            </a:r>
            <a:r>
              <a:rPr lang="es-MX" sz="2000" dirty="0">
                <a:latin typeface="Tw Cen MT" panose="020B0602020104020603" pitchFamily="34" charset="0"/>
              </a:rPr>
              <a:t> </a:t>
            </a:r>
            <a:r>
              <a:rPr lang="es-MX" sz="2000" dirty="0" err="1">
                <a:latin typeface="Tw Cen MT" panose="020B0602020104020603" pitchFamily="34" charset="0"/>
              </a:rPr>
              <a:t>Actions</a:t>
            </a:r>
            <a:endParaRPr lang="es-MX" dirty="0">
              <a:latin typeface="Tw Cen MT" panose="020B0602020104020603" pitchFamily="34" charset="0"/>
            </a:endParaRPr>
          </a:p>
        </p:txBody>
      </p:sp>
      <p:sp>
        <p:nvSpPr>
          <p:cNvPr id="26" name="Elipse 25">
            <a:extLst>
              <a:ext uri="{FF2B5EF4-FFF2-40B4-BE49-F238E27FC236}">
                <a16:creationId xmlns:a16="http://schemas.microsoft.com/office/drawing/2014/main" id="{B392EE79-3483-4ED9-8B3E-B3AD2AD6853D}"/>
              </a:ext>
            </a:extLst>
          </p:cNvPr>
          <p:cNvSpPr/>
          <p:nvPr/>
        </p:nvSpPr>
        <p:spPr>
          <a:xfrm>
            <a:off x="6799779" y="2268703"/>
            <a:ext cx="914400" cy="914400"/>
          </a:xfrm>
          <a:prstGeom prst="ellipse">
            <a:avLst/>
          </a:prstGeom>
          <a:solidFill>
            <a:srgbClr val="52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B9C0D649-5D3C-459C-A71B-EB0A0A52CBCC}"/>
              </a:ext>
            </a:extLst>
          </p:cNvPr>
          <p:cNvSpPr txBox="1"/>
          <p:nvPr/>
        </p:nvSpPr>
        <p:spPr>
          <a:xfrm flipH="1">
            <a:off x="6773578" y="3294568"/>
            <a:ext cx="101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Tw Cen MT" panose="020B0602020104020603" pitchFamily="34" charset="0"/>
              </a:rPr>
              <a:t>VPS</a:t>
            </a:r>
            <a:endParaRPr lang="es-MX" dirty="0">
              <a:latin typeface="Tw Cen MT" panose="020B0602020104020603" pitchFamily="34" charset="0"/>
            </a:endParaRPr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38A5BC67-17F0-497F-8A97-FEA108A354B1}"/>
              </a:ext>
            </a:extLst>
          </p:cNvPr>
          <p:cNvSpPr/>
          <p:nvPr/>
        </p:nvSpPr>
        <p:spPr>
          <a:xfrm>
            <a:off x="8027283" y="2268879"/>
            <a:ext cx="914400" cy="914400"/>
          </a:xfrm>
          <a:prstGeom prst="ellipse">
            <a:avLst/>
          </a:prstGeom>
          <a:solidFill>
            <a:srgbClr val="52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5020EDA7-16B2-464E-A186-F6B469719D59}"/>
              </a:ext>
            </a:extLst>
          </p:cNvPr>
          <p:cNvSpPr txBox="1"/>
          <p:nvPr/>
        </p:nvSpPr>
        <p:spPr>
          <a:xfrm flipH="1">
            <a:off x="8047576" y="3263748"/>
            <a:ext cx="1012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Tw Cen MT" panose="020B0602020104020603" pitchFamily="34" charset="0"/>
              </a:rPr>
              <a:t>PM2</a:t>
            </a:r>
            <a:endParaRPr lang="es-MX" dirty="0">
              <a:latin typeface="Tw Cen MT" panose="020B0602020104020603" pitchFamily="34" charset="0"/>
            </a:endParaRPr>
          </a:p>
        </p:txBody>
      </p:sp>
      <p:sp>
        <p:nvSpPr>
          <p:cNvPr id="30" name="Elipse 29">
            <a:extLst>
              <a:ext uri="{FF2B5EF4-FFF2-40B4-BE49-F238E27FC236}">
                <a16:creationId xmlns:a16="http://schemas.microsoft.com/office/drawing/2014/main" id="{810B39B7-58D3-40A5-B25B-4C5FCEADEDFD}"/>
              </a:ext>
            </a:extLst>
          </p:cNvPr>
          <p:cNvSpPr/>
          <p:nvPr/>
        </p:nvSpPr>
        <p:spPr>
          <a:xfrm>
            <a:off x="9256440" y="2258605"/>
            <a:ext cx="914400" cy="914400"/>
          </a:xfrm>
          <a:prstGeom prst="ellipse">
            <a:avLst/>
          </a:prstGeom>
          <a:solidFill>
            <a:srgbClr val="52B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D053D314-74F3-4831-BDF6-EBC5CD57ED3D}"/>
              </a:ext>
            </a:extLst>
          </p:cNvPr>
          <p:cNvSpPr txBox="1"/>
          <p:nvPr/>
        </p:nvSpPr>
        <p:spPr>
          <a:xfrm flipH="1">
            <a:off x="9129498" y="3152737"/>
            <a:ext cx="16409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latin typeface="Tw Cen MT" panose="020B0602020104020603" pitchFamily="34" charset="0"/>
              </a:rPr>
              <a:t>Aplicación publicada</a:t>
            </a:r>
            <a:endParaRPr lang="es-MX" dirty="0">
              <a:latin typeface="Tw Cen MT" panose="020B0602020104020603" pitchFamily="34" charset="0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D8AD2450-F21E-433B-9F5C-6A25D0CDDA55}"/>
              </a:ext>
            </a:extLst>
          </p:cNvPr>
          <p:cNvCxnSpPr>
            <a:stCxn id="3" idx="6"/>
            <a:endCxn id="24" idx="2"/>
          </p:cNvCxnSpPr>
          <p:nvPr/>
        </p:nvCxnSpPr>
        <p:spPr>
          <a:xfrm flipV="1">
            <a:off x="5322013" y="2726079"/>
            <a:ext cx="296234" cy="1710"/>
          </a:xfrm>
          <a:prstGeom prst="line">
            <a:avLst/>
          </a:prstGeom>
          <a:ln w="76200">
            <a:solidFill>
              <a:srgbClr val="D27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FDEE1BC5-C39F-4B49-BA82-DFD38B40A133}"/>
              </a:ext>
            </a:extLst>
          </p:cNvPr>
          <p:cNvCxnSpPr/>
          <p:nvPr/>
        </p:nvCxnSpPr>
        <p:spPr>
          <a:xfrm flipV="1">
            <a:off x="6512799" y="2746743"/>
            <a:ext cx="296234" cy="1710"/>
          </a:xfrm>
          <a:prstGeom prst="line">
            <a:avLst/>
          </a:prstGeom>
          <a:ln w="76200">
            <a:solidFill>
              <a:srgbClr val="D27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EC439210-D68F-4FF5-98AF-10E9204E6A4D}"/>
              </a:ext>
            </a:extLst>
          </p:cNvPr>
          <p:cNvCxnSpPr/>
          <p:nvPr/>
        </p:nvCxnSpPr>
        <p:spPr>
          <a:xfrm flipV="1">
            <a:off x="7698423" y="2746745"/>
            <a:ext cx="296234" cy="1710"/>
          </a:xfrm>
          <a:prstGeom prst="line">
            <a:avLst/>
          </a:prstGeom>
          <a:ln w="76200">
            <a:solidFill>
              <a:srgbClr val="D27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FB248792-E9C8-4DA2-8FD6-1BF02187BFF3}"/>
              </a:ext>
            </a:extLst>
          </p:cNvPr>
          <p:cNvCxnSpPr/>
          <p:nvPr/>
        </p:nvCxnSpPr>
        <p:spPr>
          <a:xfrm flipV="1">
            <a:off x="8930538" y="2738996"/>
            <a:ext cx="296234" cy="1710"/>
          </a:xfrm>
          <a:prstGeom prst="line">
            <a:avLst/>
          </a:prstGeom>
          <a:ln w="76200">
            <a:solidFill>
              <a:srgbClr val="D27D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4495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Validar si se tienen los archivos necesarios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Pretendemos que cada vez que se haga un </a:t>
            </a:r>
            <a:r>
              <a:rPr lang="es-MX" dirty="0" err="1"/>
              <a:t>commit</a:t>
            </a:r>
            <a:r>
              <a:rPr lang="es-MX" dirty="0"/>
              <a:t> a </a:t>
            </a:r>
            <a:r>
              <a:rPr lang="es-MX" dirty="0" err="1"/>
              <a:t>main</a:t>
            </a:r>
            <a:r>
              <a:rPr lang="es-MX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/>
              <a:t>GitHub descargará el código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/>
              <a:t>Ejecutará pruebas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/>
              <a:t>Se conectará al VPS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/>
              <a:t>Actualizará el proyecto</a:t>
            </a:r>
          </a:p>
          <a:p>
            <a:pPr marL="514350" indent="-514350">
              <a:buFont typeface="+mj-lt"/>
              <a:buAutoNum type="arabicPeriod"/>
            </a:pPr>
            <a:r>
              <a:rPr lang="es-MX" dirty="0"/>
              <a:t>Reiniciará la app automáticamente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937805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Validar si se tienen los archivos necesarios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7FC46BCB-B840-441C-994B-DEB4E757965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2321808"/>
              </p:ext>
            </p:extLst>
          </p:nvPr>
        </p:nvGraphicFramePr>
        <p:xfrm>
          <a:off x="838200" y="1779588"/>
          <a:ext cx="10515600" cy="4351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965755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229043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Configurar servidor </a:t>
            </a:r>
            <a:r>
              <a:rPr lang="es-MX" dirty="0" err="1"/>
              <a:t>vps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1278076" y="-321049"/>
            <a:ext cx="5085987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4146405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Validar si se tienen los archivos necesarios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En el servidor se clona el repositorio con comandos de </a:t>
            </a:r>
            <a:r>
              <a:rPr lang="es-MX" dirty="0" err="1"/>
              <a:t>git</a:t>
            </a:r>
            <a:endParaRPr lang="es-MX" dirty="0"/>
          </a:p>
          <a:p>
            <a:pPr marL="0" indent="0">
              <a:buNone/>
            </a:pPr>
            <a:endParaRPr lang="es-MX" b="1" i="1" dirty="0"/>
          </a:p>
          <a:p>
            <a:pPr marL="0" indent="0">
              <a:buNone/>
            </a:pPr>
            <a:r>
              <a:rPr lang="es-MX" b="1" i="1" dirty="0" err="1"/>
              <a:t>git</a:t>
            </a:r>
            <a:r>
              <a:rPr lang="es-MX" b="1" i="1" dirty="0"/>
              <a:t> </a:t>
            </a:r>
            <a:r>
              <a:rPr lang="es-MX" b="1" i="1" dirty="0" err="1"/>
              <a:t>init</a:t>
            </a:r>
            <a:endParaRPr lang="es-MX" b="1" i="1" dirty="0"/>
          </a:p>
          <a:p>
            <a:pPr marL="0" indent="0">
              <a:buNone/>
            </a:pPr>
            <a:r>
              <a:rPr lang="es-MX" b="1" i="1" dirty="0" err="1"/>
              <a:t>git</a:t>
            </a:r>
            <a:r>
              <a:rPr lang="es-MX" b="1" i="1" dirty="0"/>
              <a:t> </a:t>
            </a:r>
            <a:r>
              <a:rPr lang="es-MX" b="1" i="1" dirty="0" err="1"/>
              <a:t>remote</a:t>
            </a:r>
            <a:r>
              <a:rPr lang="es-MX" b="1" i="1" dirty="0"/>
              <a:t> </a:t>
            </a:r>
            <a:r>
              <a:rPr lang="es-MX" b="1" i="1" dirty="0" err="1"/>
              <a:t>add</a:t>
            </a:r>
            <a:r>
              <a:rPr lang="es-MX" b="1" i="1" dirty="0"/>
              <a:t> </a:t>
            </a:r>
            <a:r>
              <a:rPr lang="es-MX" b="1" i="1" dirty="0" err="1"/>
              <a:t>origin</a:t>
            </a:r>
            <a:r>
              <a:rPr lang="es-MX" b="1" i="1" dirty="0"/>
              <a:t> </a:t>
            </a:r>
            <a:r>
              <a:rPr lang="es-MX" b="1" i="1" dirty="0">
                <a:hlinkClick r:id="rId2"/>
              </a:rPr>
              <a:t>git@github.com:fernandocarranza124/</a:t>
            </a:r>
            <a:r>
              <a:rPr lang="es-MX" b="1" i="1" dirty="0" err="1">
                <a:hlinkClick r:id="rId2"/>
              </a:rPr>
              <a:t>proyecto_colab_cicd.git</a:t>
            </a:r>
            <a:endParaRPr lang="es-MX" b="1" i="1" dirty="0"/>
          </a:p>
          <a:p>
            <a:pPr marL="0" indent="0">
              <a:buNone/>
            </a:pPr>
            <a:endParaRPr lang="es-MX" b="1" i="1" dirty="0"/>
          </a:p>
          <a:p>
            <a:pPr marL="0" indent="0">
              <a:buNone/>
            </a:pPr>
            <a:r>
              <a:rPr lang="es-MX" b="1" i="1" dirty="0" err="1"/>
              <a:t>git</a:t>
            </a:r>
            <a:r>
              <a:rPr lang="es-MX" b="1" i="1" dirty="0"/>
              <a:t> </a:t>
            </a:r>
            <a:r>
              <a:rPr lang="es-MX" b="1" i="1" dirty="0" err="1"/>
              <a:t>pull</a:t>
            </a:r>
            <a:r>
              <a:rPr lang="es-MX" b="1" i="1" dirty="0"/>
              <a:t> </a:t>
            </a:r>
            <a:r>
              <a:rPr lang="es-MX" b="1" i="1" dirty="0" err="1"/>
              <a:t>origin</a:t>
            </a:r>
            <a:r>
              <a:rPr lang="es-MX" b="1" i="1" dirty="0"/>
              <a:t> </a:t>
            </a:r>
            <a:r>
              <a:rPr lang="es-MX" b="1" i="1" dirty="0" err="1"/>
              <a:t>main</a:t>
            </a:r>
            <a:endParaRPr lang="es-MX" b="1" i="1" dirty="0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255006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Validar si se tienen los programas necesarios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b="1" i="1" dirty="0"/>
              <a:t>Verificar que el servidor tiene instalado </a:t>
            </a:r>
            <a:r>
              <a:rPr lang="es-MX" b="1" i="1" dirty="0" err="1"/>
              <a:t>nodeJS</a:t>
            </a:r>
            <a:r>
              <a:rPr lang="es-MX" b="1" i="1" dirty="0"/>
              <a:t> y </a:t>
            </a:r>
            <a:r>
              <a:rPr lang="es-MX" b="1" i="1" dirty="0" err="1"/>
              <a:t>npm</a:t>
            </a:r>
            <a:endParaRPr lang="es-MX" b="1" i="1" dirty="0"/>
          </a:p>
          <a:p>
            <a:pPr marL="0" indent="0">
              <a:buNone/>
            </a:pPr>
            <a:endParaRPr lang="es-MX" b="1" i="1" dirty="0"/>
          </a:p>
          <a:p>
            <a:pPr marL="0" indent="0">
              <a:buNone/>
            </a:pPr>
            <a:r>
              <a:rPr lang="es-MX" b="1" i="1" dirty="0"/>
              <a:t>Cargar el proyecto descargado con el comando:</a:t>
            </a:r>
          </a:p>
          <a:p>
            <a:pPr marL="0" indent="0">
              <a:buNone/>
            </a:pPr>
            <a:r>
              <a:rPr lang="es-MX" dirty="0" err="1"/>
              <a:t>npm</a:t>
            </a:r>
            <a:r>
              <a:rPr lang="es-MX" dirty="0"/>
              <a:t> </a:t>
            </a:r>
            <a:r>
              <a:rPr lang="es-MX" dirty="0" err="1"/>
              <a:t>install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b="1" i="1" dirty="0"/>
              <a:t>Levantar la app con el servicio PM2</a:t>
            </a:r>
          </a:p>
          <a:p>
            <a:pPr marL="0" indent="0">
              <a:buNone/>
            </a:pPr>
            <a:r>
              <a:rPr lang="es-MX" dirty="0"/>
              <a:t>pm2 </a:t>
            </a:r>
            <a:r>
              <a:rPr lang="es-MX" dirty="0" err="1"/>
              <a:t>start</a:t>
            </a:r>
            <a:r>
              <a:rPr lang="es-MX" dirty="0"/>
              <a:t> server.js --</a:t>
            </a:r>
            <a:r>
              <a:rPr lang="es-MX" dirty="0" err="1"/>
              <a:t>name</a:t>
            </a:r>
            <a:r>
              <a:rPr lang="es-MX" dirty="0"/>
              <a:t> proyecto-</a:t>
            </a:r>
            <a:r>
              <a:rPr lang="es-MX" dirty="0" err="1"/>
              <a:t>colab</a:t>
            </a:r>
            <a:r>
              <a:rPr lang="es-MX" dirty="0"/>
              <a:t>-</a:t>
            </a:r>
            <a:r>
              <a:rPr lang="es-MX" dirty="0" err="1"/>
              <a:t>cicd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b="1" i="1" dirty="0"/>
              <a:t>Verificar que existe el servicio activo con: pm2 </a:t>
            </a:r>
            <a:r>
              <a:rPr lang="es-MX" b="1" i="1" dirty="0" err="1"/>
              <a:t>list</a:t>
            </a:r>
            <a:endParaRPr lang="es-MX" b="1" i="1" dirty="0"/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06644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8568583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Definir variables secretas en GitHub.com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b="1" i="1" dirty="0"/>
              <a:t>Es conveniente no dejar expuestos los valores de acceso al servidor en el archivo automatizado. Para ello se configuran variables secretas que solo el administrador del repositorio conoce.</a:t>
            </a:r>
          </a:p>
          <a:p>
            <a:pPr marL="0" indent="0">
              <a:buNone/>
            </a:pPr>
            <a:endParaRPr lang="es-MX" b="1" i="1" dirty="0"/>
          </a:p>
          <a:p>
            <a:pPr marL="0" indent="0">
              <a:buNone/>
            </a:pPr>
            <a:r>
              <a:rPr lang="es-MX" b="1" i="1" dirty="0"/>
              <a:t>VPS_HOST = 65.38.99.167</a:t>
            </a:r>
          </a:p>
          <a:p>
            <a:pPr marL="0" indent="0">
              <a:buNone/>
            </a:pPr>
            <a:r>
              <a:rPr lang="es-MX" b="1" i="1" dirty="0"/>
              <a:t>VPS_USER = </a:t>
            </a:r>
            <a:r>
              <a:rPr lang="es-MX" b="1" i="1" dirty="0" err="1"/>
              <a:t>deploy</a:t>
            </a:r>
            <a:endParaRPr lang="es-MX" b="1" i="1" dirty="0"/>
          </a:p>
          <a:p>
            <a:pPr marL="0" indent="0">
              <a:buNone/>
            </a:pPr>
            <a:r>
              <a:rPr lang="es-MX" b="1" i="1" dirty="0"/>
              <a:t>VPS_APP_PATH = /</a:t>
            </a:r>
            <a:r>
              <a:rPr lang="es-MX" b="1" i="1" dirty="0" err="1"/>
              <a:t>var</a:t>
            </a:r>
            <a:r>
              <a:rPr lang="es-MX" b="1" i="1" dirty="0"/>
              <a:t>/www/</a:t>
            </a:r>
            <a:r>
              <a:rPr lang="es-MX" b="1" i="1" dirty="0" err="1"/>
              <a:t>ci</a:t>
            </a:r>
            <a:r>
              <a:rPr lang="es-MX" b="1" i="1" dirty="0"/>
              <a:t>-cd-demo</a:t>
            </a:r>
          </a:p>
          <a:p>
            <a:pPr marL="0" indent="0">
              <a:buNone/>
            </a:pPr>
            <a:r>
              <a:rPr lang="es-MX" b="1" i="1" dirty="0"/>
              <a:t>VPS_SSH_KEY = ssh123432532dsfds89wejf9wj49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06644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6208694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229043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Probar en local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1278076" y="-321049"/>
            <a:ext cx="5085987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940765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Agregar paso al archivo automatizado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Crear el paso para crear una llave de conexión en la maquina virtual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name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: Preparar SSH  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 run: |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  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mkdir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-p ~/.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ssh</a:t>
            </a:r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echo "${{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secrets.VPS_SSH_KEY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}}" &gt; ~/.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ssh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/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vps_key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   	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chmod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600 ~/.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ssh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/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vps_key</a:t>
            </a:r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ssh-keyscan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-H ${{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secrets.VPS_HOST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}} &gt;&gt; ~/.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ssh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/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known_hosts</a:t>
            </a:r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4035326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340963"/>
            <a:ext cx="10944334" cy="6152304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73008" y="649357"/>
            <a:ext cx="1007930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/>
              <a:t>- </a:t>
            </a:r>
            <a:r>
              <a:rPr lang="es-MX" sz="2400" dirty="0" err="1"/>
              <a:t>name</a:t>
            </a:r>
            <a:r>
              <a:rPr lang="es-MX" sz="2400" dirty="0"/>
              <a:t>: </a:t>
            </a:r>
            <a:r>
              <a:rPr lang="es-MX" sz="2400" dirty="0" err="1"/>
              <a:t>Deploy</a:t>
            </a:r>
            <a:r>
              <a:rPr lang="es-MX" sz="2400" dirty="0"/>
              <a:t> en VPS</a:t>
            </a:r>
            <a:br>
              <a:rPr lang="es-MX" sz="2400" dirty="0"/>
            </a:br>
            <a:r>
              <a:rPr lang="es-MX" sz="2400" dirty="0"/>
              <a:t>run: |</a:t>
            </a:r>
            <a:br>
              <a:rPr lang="es-MX" sz="2400" dirty="0"/>
            </a:br>
            <a:r>
              <a:rPr lang="es-MX" sz="2400" dirty="0" err="1"/>
              <a:t>ssh</a:t>
            </a:r>
            <a:r>
              <a:rPr lang="es-MX" sz="2400" dirty="0"/>
              <a:t> -i ~/.</a:t>
            </a:r>
            <a:r>
              <a:rPr lang="es-MX" sz="2400" dirty="0" err="1"/>
              <a:t>ssh</a:t>
            </a:r>
            <a:r>
              <a:rPr lang="es-MX" sz="2400" dirty="0"/>
              <a:t>/</a:t>
            </a:r>
            <a:r>
              <a:rPr lang="es-MX" sz="2400" dirty="0" err="1"/>
              <a:t>vps_key</a:t>
            </a:r>
            <a:r>
              <a:rPr lang="es-MX" sz="2400" dirty="0"/>
              <a:t> ${{ </a:t>
            </a:r>
            <a:r>
              <a:rPr lang="es-MX" sz="2400" dirty="0" err="1"/>
              <a:t>secrets.VPS_USER</a:t>
            </a:r>
            <a:r>
              <a:rPr lang="es-MX" sz="2400" dirty="0"/>
              <a:t> }}@${{ </a:t>
            </a:r>
            <a:r>
              <a:rPr lang="es-MX" sz="2400" dirty="0" err="1"/>
              <a:t>secrets.VPS_HOST</a:t>
            </a:r>
            <a:r>
              <a:rPr lang="es-MX" sz="2400" dirty="0"/>
              <a:t> }} &lt;&lt; 'EOF'</a:t>
            </a:r>
            <a:br>
              <a:rPr lang="es-MX" sz="2400" dirty="0"/>
            </a:br>
            <a:r>
              <a:rPr lang="es-MX" sz="2400" dirty="0"/>
              <a:t>set -e</a:t>
            </a:r>
            <a:br>
              <a:rPr lang="es-MX" sz="2400" dirty="0"/>
            </a:br>
            <a:r>
              <a:rPr lang="es-MX" sz="2400" dirty="0"/>
              <a:t>cd ${{ </a:t>
            </a:r>
            <a:r>
              <a:rPr lang="es-MX" sz="2400" dirty="0" err="1"/>
              <a:t>secrets.VPS_APP_PATH</a:t>
            </a:r>
            <a:r>
              <a:rPr lang="es-MX" sz="2400" dirty="0"/>
              <a:t> }}</a:t>
            </a:r>
            <a:br>
              <a:rPr lang="es-MX" sz="2400" dirty="0"/>
            </a:br>
            <a:r>
              <a:rPr lang="es-MX" sz="2400" dirty="0" err="1"/>
              <a:t>git</a:t>
            </a:r>
            <a:r>
              <a:rPr lang="es-MX" sz="2400" dirty="0"/>
              <a:t> </a:t>
            </a:r>
            <a:r>
              <a:rPr lang="es-MX" sz="2400" dirty="0" err="1"/>
              <a:t>config</a:t>
            </a:r>
            <a:r>
              <a:rPr lang="es-MX" sz="2400" dirty="0"/>
              <a:t> --global --</a:t>
            </a:r>
            <a:r>
              <a:rPr lang="es-MX" sz="2400" dirty="0" err="1"/>
              <a:t>add</a:t>
            </a:r>
            <a:r>
              <a:rPr lang="es-MX" sz="2400" dirty="0"/>
              <a:t> </a:t>
            </a:r>
            <a:r>
              <a:rPr lang="es-MX" sz="2400" dirty="0" err="1"/>
              <a:t>safe.directory</a:t>
            </a:r>
            <a:r>
              <a:rPr lang="es-MX" sz="2400" dirty="0"/>
              <a:t> ${{ </a:t>
            </a:r>
            <a:r>
              <a:rPr lang="es-MX" sz="2400" dirty="0" err="1"/>
              <a:t>secrets.VPS_APP_PATH</a:t>
            </a:r>
            <a:r>
              <a:rPr lang="es-MX" sz="2400" dirty="0"/>
              <a:t> }}</a:t>
            </a:r>
            <a:br>
              <a:rPr lang="es-MX" sz="2400" dirty="0"/>
            </a:br>
            <a:r>
              <a:rPr lang="es-MX" sz="2400" dirty="0" err="1"/>
              <a:t>git</a:t>
            </a:r>
            <a:r>
              <a:rPr lang="es-MX" sz="2400" dirty="0"/>
              <a:t> </a:t>
            </a:r>
            <a:r>
              <a:rPr lang="es-MX" sz="2400" dirty="0" err="1"/>
              <a:t>remote</a:t>
            </a:r>
            <a:r>
              <a:rPr lang="es-MX" sz="2400" dirty="0"/>
              <a:t> </a:t>
            </a:r>
            <a:r>
              <a:rPr lang="es-MX" sz="2400" dirty="0" err="1"/>
              <a:t>prune</a:t>
            </a:r>
            <a:r>
              <a:rPr lang="es-MX" sz="2400" dirty="0"/>
              <a:t> </a:t>
            </a:r>
            <a:r>
              <a:rPr lang="es-MX" sz="2400" dirty="0" err="1"/>
              <a:t>origin</a:t>
            </a:r>
            <a:br>
              <a:rPr lang="es-MX" sz="2400" dirty="0"/>
            </a:br>
            <a:r>
              <a:rPr lang="es-MX" sz="2400" dirty="0" err="1"/>
              <a:t>rm</a:t>
            </a:r>
            <a:r>
              <a:rPr lang="es-MX" sz="2400" dirty="0"/>
              <a:t> -f .</a:t>
            </a:r>
            <a:r>
              <a:rPr lang="es-MX" sz="2400" dirty="0" err="1"/>
              <a:t>git</a:t>
            </a:r>
            <a:r>
              <a:rPr lang="es-MX" sz="2400" dirty="0"/>
              <a:t>/</a:t>
            </a:r>
            <a:r>
              <a:rPr lang="es-MX" sz="2400" dirty="0" err="1"/>
              <a:t>refs</a:t>
            </a:r>
            <a:r>
              <a:rPr lang="es-MX" sz="2400" dirty="0"/>
              <a:t>/</a:t>
            </a:r>
            <a:r>
              <a:rPr lang="es-MX" sz="2400" dirty="0" err="1"/>
              <a:t>remotes</a:t>
            </a:r>
            <a:r>
              <a:rPr lang="es-MX" sz="2400" dirty="0"/>
              <a:t>/</a:t>
            </a:r>
            <a:r>
              <a:rPr lang="es-MX" sz="2400" dirty="0" err="1"/>
              <a:t>origin</a:t>
            </a:r>
            <a:r>
              <a:rPr lang="es-MX" sz="2400" dirty="0"/>
              <a:t>/</a:t>
            </a:r>
            <a:r>
              <a:rPr lang="es-MX" sz="2400" dirty="0" err="1"/>
              <a:t>main</a:t>
            </a:r>
            <a:br>
              <a:rPr lang="es-MX" sz="2400" dirty="0"/>
            </a:br>
            <a:r>
              <a:rPr lang="es-MX" sz="2400" dirty="0" err="1"/>
              <a:t>git</a:t>
            </a:r>
            <a:r>
              <a:rPr lang="es-MX" sz="2400" dirty="0"/>
              <a:t> </a:t>
            </a:r>
            <a:r>
              <a:rPr lang="es-MX" sz="2400" dirty="0" err="1"/>
              <a:t>fetch</a:t>
            </a:r>
            <a:r>
              <a:rPr lang="es-MX" sz="2400" dirty="0"/>
              <a:t> </a:t>
            </a:r>
            <a:r>
              <a:rPr lang="es-MX" sz="2400" dirty="0" err="1"/>
              <a:t>origin</a:t>
            </a:r>
            <a:r>
              <a:rPr lang="es-MX" sz="2400" dirty="0"/>
              <a:t> </a:t>
            </a:r>
            <a:r>
              <a:rPr lang="es-MX" sz="2400" dirty="0" err="1"/>
              <a:t>main</a:t>
            </a:r>
            <a:br>
              <a:rPr lang="es-MX" sz="2400" dirty="0"/>
            </a:br>
            <a:r>
              <a:rPr lang="es-MX" sz="2400" dirty="0" err="1"/>
              <a:t>git</a:t>
            </a:r>
            <a:r>
              <a:rPr lang="es-MX" sz="2400" dirty="0"/>
              <a:t> </a:t>
            </a:r>
            <a:r>
              <a:rPr lang="es-MX" sz="2400" dirty="0" err="1"/>
              <a:t>reset</a:t>
            </a:r>
            <a:r>
              <a:rPr lang="es-MX" sz="2400" dirty="0"/>
              <a:t> --</a:t>
            </a:r>
            <a:r>
              <a:rPr lang="es-MX" sz="2400" dirty="0" err="1"/>
              <a:t>hard</a:t>
            </a:r>
            <a:r>
              <a:rPr lang="es-MX" sz="2400" dirty="0"/>
              <a:t> FETCH_HEAD</a:t>
            </a:r>
            <a:br>
              <a:rPr lang="es-MX" sz="2400" dirty="0"/>
            </a:br>
            <a:r>
              <a:rPr lang="es-MX" sz="2400" dirty="0" err="1"/>
              <a:t>npm</a:t>
            </a:r>
            <a:r>
              <a:rPr lang="es-MX" sz="2400" dirty="0"/>
              <a:t> </a:t>
            </a:r>
            <a:r>
              <a:rPr lang="es-MX" sz="2400" dirty="0" err="1"/>
              <a:t>install</a:t>
            </a:r>
            <a:br>
              <a:rPr lang="es-MX" sz="2400" dirty="0"/>
            </a:br>
            <a:r>
              <a:rPr lang="es-MX" sz="2400" dirty="0"/>
              <a:t>pm2 </a:t>
            </a:r>
            <a:r>
              <a:rPr lang="es-MX" sz="2400" dirty="0" err="1"/>
              <a:t>restart</a:t>
            </a:r>
            <a:r>
              <a:rPr lang="es-MX" sz="2400" dirty="0"/>
              <a:t> proyecto-</a:t>
            </a:r>
            <a:r>
              <a:rPr lang="es-MX" sz="2400" dirty="0" err="1"/>
              <a:t>colab</a:t>
            </a:r>
            <a:r>
              <a:rPr lang="es-MX" sz="2400" dirty="0"/>
              <a:t>-</a:t>
            </a:r>
            <a:r>
              <a:rPr lang="es-MX" sz="2400" dirty="0" err="1"/>
              <a:t>cicd</a:t>
            </a:r>
            <a:r>
              <a:rPr lang="es-MX" sz="2400" dirty="0"/>
              <a:t> || pm2 </a:t>
            </a:r>
            <a:r>
              <a:rPr lang="es-MX" sz="2400" dirty="0" err="1"/>
              <a:t>start</a:t>
            </a:r>
            <a:r>
              <a:rPr lang="es-MX" sz="2400" dirty="0"/>
              <a:t> server.js --</a:t>
            </a:r>
            <a:r>
              <a:rPr lang="es-MX" sz="2400" dirty="0" err="1"/>
              <a:t>name</a:t>
            </a:r>
            <a:r>
              <a:rPr lang="es-MX" sz="2400" dirty="0"/>
              <a:t> proyecto-</a:t>
            </a:r>
            <a:r>
              <a:rPr lang="es-MX" sz="2400" dirty="0" err="1"/>
              <a:t>colab</a:t>
            </a:r>
            <a:r>
              <a:rPr lang="es-MX" sz="2400" dirty="0"/>
              <a:t>-</a:t>
            </a:r>
            <a:r>
              <a:rPr lang="es-MX" sz="2400" dirty="0" err="1"/>
              <a:t>cicd</a:t>
            </a:r>
            <a:br>
              <a:rPr lang="es-MX" sz="2400" dirty="0"/>
            </a:br>
            <a:r>
              <a:rPr lang="es-MX" sz="2400" dirty="0"/>
              <a:t>pm2 </a:t>
            </a:r>
            <a:r>
              <a:rPr lang="es-MX" sz="2400" dirty="0" err="1"/>
              <a:t>save</a:t>
            </a:r>
            <a:br>
              <a:rPr lang="es-MX" sz="2400" dirty="0"/>
            </a:br>
            <a:r>
              <a:rPr lang="es-MX" sz="2400" dirty="0"/>
              <a:t>EOF</a:t>
            </a:r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3554921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Automatizar no es para flojos, es para ahorrar tiempo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00543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173161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Subir cambios del archivo </a:t>
            </a:r>
            <a:r>
              <a:rPr lang="es-MX" dirty="0" err="1"/>
              <a:t>yml</a:t>
            </a:r>
            <a:r>
              <a:rPr lang="es-MX" dirty="0"/>
              <a:t> a </a:t>
            </a:r>
            <a:r>
              <a:rPr lang="es-MX" dirty="0" err="1"/>
              <a:t>github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29993" y="-350729"/>
            <a:ext cx="2584054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318231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Explicación general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496811" y="-385767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25" name="Google Shape;753;p24">
            <a:extLst>
              <a:ext uri="{FF2B5EF4-FFF2-40B4-BE49-F238E27FC236}">
                <a16:creationId xmlns:a16="http://schemas.microsoft.com/office/drawing/2014/main" id="{451CBD57-BA6D-4ED8-97F1-D9854E1D9A48}"/>
              </a:ext>
            </a:extLst>
          </p:cNvPr>
          <p:cNvSpPr/>
          <p:nvPr/>
        </p:nvSpPr>
        <p:spPr>
          <a:xfrm>
            <a:off x="1990651" y="2811530"/>
            <a:ext cx="353616" cy="353616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4E77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7" name="Google Shape;758;p24">
            <a:extLst>
              <a:ext uri="{FF2B5EF4-FFF2-40B4-BE49-F238E27FC236}">
                <a16:creationId xmlns:a16="http://schemas.microsoft.com/office/drawing/2014/main" id="{3BE55F79-E817-4F73-88D7-8098921B506A}"/>
              </a:ext>
            </a:extLst>
          </p:cNvPr>
          <p:cNvCxnSpPr>
            <a:cxnSpLocks/>
          </p:cNvCxnSpPr>
          <p:nvPr/>
        </p:nvCxnSpPr>
        <p:spPr>
          <a:xfrm>
            <a:off x="3101546" y="3064810"/>
            <a:ext cx="7053400" cy="0"/>
          </a:xfrm>
          <a:prstGeom prst="straightConnector1">
            <a:avLst/>
          </a:prstGeom>
          <a:noFill/>
          <a:ln w="38100" cap="flat" cmpd="sng">
            <a:solidFill>
              <a:srgbClr val="FFBD4C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8" name="Google Shape;759;p24">
            <a:extLst>
              <a:ext uri="{FF2B5EF4-FFF2-40B4-BE49-F238E27FC236}">
                <a16:creationId xmlns:a16="http://schemas.microsoft.com/office/drawing/2014/main" id="{DECF0B2C-5B6D-4700-98A7-60FD3F604AED}"/>
              </a:ext>
            </a:extLst>
          </p:cNvPr>
          <p:cNvSpPr/>
          <p:nvPr/>
        </p:nvSpPr>
        <p:spPr>
          <a:xfrm>
            <a:off x="9801330" y="2873313"/>
            <a:ext cx="353616" cy="353616"/>
          </a:xfrm>
          <a:custGeom>
            <a:avLst/>
            <a:gdLst/>
            <a:ahLst/>
            <a:cxnLst/>
            <a:rect l="l" t="t" r="r" b="b"/>
            <a:pathLst>
              <a:path w="6350000" h="6350000" extrusionOk="0">
                <a:moveTo>
                  <a:pt x="3175000" y="0"/>
                </a:moveTo>
                <a:cubicBezTo>
                  <a:pt x="1421496" y="0"/>
                  <a:pt x="0" y="1421496"/>
                  <a:pt x="0" y="3175000"/>
                </a:cubicBezTo>
                <a:cubicBezTo>
                  <a:pt x="0" y="4928504"/>
                  <a:pt x="1421496" y="6350000"/>
                  <a:pt x="3175000" y="6350000"/>
                </a:cubicBezTo>
                <a:cubicBezTo>
                  <a:pt x="4928504" y="6350000"/>
                  <a:pt x="6350000" y="4928504"/>
                  <a:pt x="6350000" y="3175000"/>
                </a:cubicBezTo>
                <a:cubicBezTo>
                  <a:pt x="6350000" y="1421496"/>
                  <a:pt x="4928504" y="0"/>
                  <a:pt x="3175000" y="0"/>
                </a:cubicBezTo>
                <a:close/>
              </a:path>
            </a:pathLst>
          </a:custGeom>
          <a:solidFill>
            <a:srgbClr val="4E77A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0" name="Google Shape;767;p24">
            <a:extLst>
              <a:ext uri="{FF2B5EF4-FFF2-40B4-BE49-F238E27FC236}">
                <a16:creationId xmlns:a16="http://schemas.microsoft.com/office/drawing/2014/main" id="{B081FE21-DD82-46DC-8358-E5891E831BFF}"/>
              </a:ext>
            </a:extLst>
          </p:cNvPr>
          <p:cNvGrpSpPr/>
          <p:nvPr/>
        </p:nvGrpSpPr>
        <p:grpSpPr>
          <a:xfrm>
            <a:off x="9010334" y="2082316"/>
            <a:ext cx="1935608" cy="1935608"/>
            <a:chOff x="0" y="0"/>
            <a:chExt cx="812800" cy="812800"/>
          </a:xfrm>
          <a:solidFill>
            <a:srgbClr val="52B6C6"/>
          </a:solidFill>
        </p:grpSpPr>
        <p:sp>
          <p:nvSpPr>
            <p:cNvPr id="31" name="Google Shape;768;p24">
              <a:extLst>
                <a:ext uri="{FF2B5EF4-FFF2-40B4-BE49-F238E27FC236}">
                  <a16:creationId xmlns:a16="http://schemas.microsoft.com/office/drawing/2014/main" id="{31CEB9B6-FA87-4FEA-8369-7AE33A46C302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769;p24">
              <a:extLst>
                <a:ext uri="{FF2B5EF4-FFF2-40B4-BE49-F238E27FC236}">
                  <a16:creationId xmlns:a16="http://schemas.microsoft.com/office/drawing/2014/main" id="{70420B4C-ACEC-413A-9BF9-32E10BA2A889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" name="Google Shape;770;p24">
            <a:extLst>
              <a:ext uri="{FF2B5EF4-FFF2-40B4-BE49-F238E27FC236}">
                <a16:creationId xmlns:a16="http://schemas.microsoft.com/office/drawing/2014/main" id="{6CA6BAF1-450E-4C55-BCDF-9681D9A5F4E2}"/>
              </a:ext>
            </a:extLst>
          </p:cNvPr>
          <p:cNvGrpSpPr/>
          <p:nvPr/>
        </p:nvGrpSpPr>
        <p:grpSpPr>
          <a:xfrm>
            <a:off x="1199655" y="2020533"/>
            <a:ext cx="1935608" cy="1935608"/>
            <a:chOff x="0" y="0"/>
            <a:chExt cx="812800" cy="812800"/>
          </a:xfrm>
          <a:solidFill>
            <a:srgbClr val="52B6C6"/>
          </a:solidFill>
        </p:grpSpPr>
        <p:sp>
          <p:nvSpPr>
            <p:cNvPr id="34" name="Google Shape;771;p24">
              <a:extLst>
                <a:ext uri="{FF2B5EF4-FFF2-40B4-BE49-F238E27FC236}">
                  <a16:creationId xmlns:a16="http://schemas.microsoft.com/office/drawing/2014/main" id="{CEE32BEC-ED95-4BF8-BE2F-D9872FBB70E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 extrusionOk="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772;p24">
              <a:extLst>
                <a:ext uri="{FF2B5EF4-FFF2-40B4-BE49-F238E27FC236}">
                  <a16:creationId xmlns:a16="http://schemas.microsoft.com/office/drawing/2014/main" id="{BCFC6D64-9B62-4867-B623-0F3442B1E807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86611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774;p24">
            <a:extLst>
              <a:ext uri="{FF2B5EF4-FFF2-40B4-BE49-F238E27FC236}">
                <a16:creationId xmlns:a16="http://schemas.microsoft.com/office/drawing/2014/main" id="{CE7EF184-E4F5-45B1-A3E6-0AADCD90C854}"/>
              </a:ext>
            </a:extLst>
          </p:cNvPr>
          <p:cNvSpPr txBox="1"/>
          <p:nvPr/>
        </p:nvSpPr>
        <p:spPr>
          <a:xfrm>
            <a:off x="484997" y="4251056"/>
            <a:ext cx="3364925" cy="572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099" b="1" dirty="0">
                <a:latin typeface="Raleway"/>
                <a:sym typeface="Raleway"/>
              </a:rPr>
              <a:t>CI = ¿Funciona?</a:t>
            </a:r>
            <a:endParaRPr lang="es-MX" dirty="0"/>
          </a:p>
        </p:txBody>
      </p:sp>
      <p:sp>
        <p:nvSpPr>
          <p:cNvPr id="37" name="Google Shape;778;p24">
            <a:extLst>
              <a:ext uri="{FF2B5EF4-FFF2-40B4-BE49-F238E27FC236}">
                <a16:creationId xmlns:a16="http://schemas.microsoft.com/office/drawing/2014/main" id="{0B4ADDD3-3D92-459C-8DBC-43C3B56DBE2E}"/>
              </a:ext>
            </a:extLst>
          </p:cNvPr>
          <p:cNvSpPr txBox="1"/>
          <p:nvPr/>
        </p:nvSpPr>
        <p:spPr>
          <a:xfrm>
            <a:off x="8295676" y="4337794"/>
            <a:ext cx="3364925" cy="11446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099" b="1" i="0" u="none" strike="noStrike" cap="none" dirty="0">
                <a:latin typeface="Raleway"/>
                <a:ea typeface="Raleway"/>
                <a:cs typeface="Raleway"/>
                <a:sym typeface="Raleway"/>
              </a:rPr>
              <a:t>CD = Publicar </a:t>
            </a:r>
            <a:r>
              <a:rPr lang="es-MX" sz="3099" b="1" i="0" u="none" strike="noStrike" cap="none" dirty="0" err="1">
                <a:latin typeface="Raleway"/>
                <a:ea typeface="Raleway"/>
                <a:cs typeface="Raleway"/>
                <a:sym typeface="Raleway"/>
              </a:rPr>
              <a:t>automaticamente</a:t>
            </a:r>
            <a:endParaRPr lang="es-MX" dirty="0"/>
          </a:p>
        </p:txBody>
      </p:sp>
      <p:pic>
        <p:nvPicPr>
          <p:cNvPr id="38" name="Gráfico 37" descr="Laberinto">
            <a:extLst>
              <a:ext uri="{FF2B5EF4-FFF2-40B4-BE49-F238E27FC236}">
                <a16:creationId xmlns:a16="http://schemas.microsoft.com/office/drawing/2014/main" id="{58F3B6CE-1DD2-4F0B-B13D-C3CA6BFF3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7824" y="2551113"/>
            <a:ext cx="914400" cy="914400"/>
          </a:xfrm>
          <a:prstGeom prst="rect">
            <a:avLst/>
          </a:prstGeom>
        </p:spPr>
      </p:pic>
      <p:pic>
        <p:nvPicPr>
          <p:cNvPr id="39" name="Gráfico 38" descr="Cabeza con engranajes">
            <a:extLst>
              <a:ext uri="{FF2B5EF4-FFF2-40B4-BE49-F238E27FC236}">
                <a16:creationId xmlns:a16="http://schemas.microsoft.com/office/drawing/2014/main" id="{E5384456-B27B-4454-AEC4-4BA858760F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75566" y="272875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622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Librería </a:t>
            </a:r>
            <a:r>
              <a:rPr lang="es-MX" dirty="0" err="1"/>
              <a:t>Jest</a:t>
            </a:r>
            <a:r>
              <a:rPr lang="es-MX" dirty="0"/>
              <a:t> en proyecto local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Una vez instalada la librería </a:t>
            </a:r>
            <a:r>
              <a:rPr lang="es-MX" b="1" i="1" dirty="0" err="1"/>
              <a:t>Jest</a:t>
            </a:r>
            <a:r>
              <a:rPr lang="es-MX" dirty="0"/>
              <a:t>, acceder al archivo </a:t>
            </a:r>
            <a:r>
              <a:rPr lang="es-MX" b="1" i="1" dirty="0" err="1"/>
              <a:t>package.json</a:t>
            </a:r>
            <a:r>
              <a:rPr lang="es-MX" dirty="0"/>
              <a:t> y modificar la etiqueta </a:t>
            </a:r>
            <a:r>
              <a:rPr lang="es-MX" b="1" i="1" dirty="0"/>
              <a:t>test:</a:t>
            </a:r>
            <a:endParaRPr lang="es-MX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4133589"/>
            <a:ext cx="10944334" cy="208186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668022" y="4518784"/>
            <a:ext cx="10079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/>
              <a:t>“scripts”: {</a:t>
            </a:r>
          </a:p>
          <a:p>
            <a:r>
              <a:rPr lang="es-MX" sz="2800" dirty="0"/>
              <a:t>	“test”: “</a:t>
            </a:r>
            <a:r>
              <a:rPr lang="es-MX" sz="2800" dirty="0" err="1"/>
              <a:t>jest</a:t>
            </a:r>
            <a:r>
              <a:rPr lang="es-MX" sz="2800" dirty="0"/>
              <a:t>”</a:t>
            </a:r>
          </a:p>
          <a:p>
            <a:r>
              <a:rPr lang="es-MX" sz="2800" dirty="0"/>
              <a:t>}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034855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Crear archivos para probar código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Crear archivo con el nombre </a:t>
            </a:r>
            <a:r>
              <a:rPr lang="es-MX" b="1" i="1" dirty="0"/>
              <a:t>app.test.js </a:t>
            </a:r>
            <a:r>
              <a:rPr lang="es-MX" dirty="0"/>
              <a:t> con el contenido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329841"/>
            <a:ext cx="10944334" cy="3885608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680548" y="2773015"/>
            <a:ext cx="100793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/>
              <a:t>const</a:t>
            </a:r>
            <a:r>
              <a:rPr lang="es-MX" sz="2800" dirty="0"/>
              <a:t> </a:t>
            </a:r>
            <a:r>
              <a:rPr lang="es-MX" sz="2800" dirty="0" err="1"/>
              <a:t>request</a:t>
            </a:r>
            <a:r>
              <a:rPr lang="es-MX" sz="2800" dirty="0"/>
              <a:t> = </a:t>
            </a:r>
            <a:r>
              <a:rPr lang="es-MX" sz="2800" dirty="0" err="1"/>
              <a:t>require</a:t>
            </a:r>
            <a:r>
              <a:rPr lang="es-MX" sz="2800" dirty="0"/>
              <a:t>('</a:t>
            </a:r>
            <a:r>
              <a:rPr lang="es-MX" sz="2800" dirty="0" err="1"/>
              <a:t>supertest</a:t>
            </a:r>
            <a:r>
              <a:rPr lang="es-MX" sz="2800" dirty="0"/>
              <a:t>');</a:t>
            </a:r>
            <a:br>
              <a:rPr lang="es-MX" sz="2800" dirty="0"/>
            </a:br>
            <a:r>
              <a:rPr lang="es-MX" sz="2800" dirty="0" err="1"/>
              <a:t>const</a:t>
            </a:r>
            <a:r>
              <a:rPr lang="es-MX" sz="2800" dirty="0"/>
              <a:t> app = </a:t>
            </a:r>
            <a:r>
              <a:rPr lang="es-MX" sz="2800" dirty="0" err="1"/>
              <a:t>require</a:t>
            </a:r>
            <a:r>
              <a:rPr lang="es-MX" sz="2800" dirty="0"/>
              <a:t>('./app');</a:t>
            </a:r>
            <a:br>
              <a:rPr lang="es-MX" sz="2800" dirty="0"/>
            </a:br>
            <a:br>
              <a:rPr lang="es-MX" sz="2800" dirty="0"/>
            </a:br>
            <a:r>
              <a:rPr lang="es-MX" sz="2800" dirty="0"/>
              <a:t>test('GET / devuelve mensaje', </a:t>
            </a:r>
            <a:r>
              <a:rPr lang="es-MX" sz="2800" dirty="0" err="1"/>
              <a:t>async</a:t>
            </a:r>
            <a:r>
              <a:rPr lang="es-MX" sz="2800" dirty="0"/>
              <a:t> () =&gt; {</a:t>
            </a:r>
            <a:br>
              <a:rPr lang="es-MX" sz="2800" dirty="0"/>
            </a:br>
            <a:r>
              <a:rPr lang="es-MX" sz="2800" dirty="0"/>
              <a:t>	</a:t>
            </a:r>
            <a:r>
              <a:rPr lang="es-MX" sz="2800" dirty="0" err="1"/>
              <a:t>const</a:t>
            </a:r>
            <a:r>
              <a:rPr lang="es-MX" sz="2800" dirty="0"/>
              <a:t> res = </a:t>
            </a:r>
            <a:r>
              <a:rPr lang="es-MX" sz="2800" dirty="0" err="1"/>
              <a:t>await</a:t>
            </a:r>
            <a:r>
              <a:rPr lang="es-MX" sz="2800" dirty="0"/>
              <a:t> </a:t>
            </a:r>
            <a:r>
              <a:rPr lang="es-MX" sz="2800" dirty="0" err="1"/>
              <a:t>request</a:t>
            </a:r>
            <a:r>
              <a:rPr lang="es-MX" sz="2800" dirty="0"/>
              <a:t>(app).</a:t>
            </a:r>
            <a:r>
              <a:rPr lang="es-MX" sz="2800" dirty="0" err="1"/>
              <a:t>get</a:t>
            </a:r>
            <a:r>
              <a:rPr lang="es-MX" sz="2800" dirty="0"/>
              <a:t>('/’);</a:t>
            </a:r>
            <a:br>
              <a:rPr lang="es-MX" sz="2800" dirty="0"/>
            </a:br>
            <a:r>
              <a:rPr lang="es-MX" sz="2800" dirty="0"/>
              <a:t>	</a:t>
            </a:r>
            <a:r>
              <a:rPr lang="es-MX" sz="2800" dirty="0" err="1"/>
              <a:t>expect</a:t>
            </a:r>
            <a:r>
              <a:rPr lang="es-MX" sz="2800" dirty="0"/>
              <a:t>(</a:t>
            </a:r>
            <a:r>
              <a:rPr lang="es-MX" sz="2800" dirty="0" err="1"/>
              <a:t>res.text</a:t>
            </a:r>
            <a:r>
              <a:rPr lang="es-MX" sz="2800" dirty="0"/>
              <a:t>).</a:t>
            </a:r>
            <a:r>
              <a:rPr lang="es-MX" sz="2800" dirty="0" err="1"/>
              <a:t>toBe</a:t>
            </a:r>
            <a:r>
              <a:rPr lang="es-MX" sz="2800" dirty="0"/>
              <a:t>('Esta es una prueba sencilla');</a:t>
            </a:r>
            <a:br>
              <a:rPr lang="es-MX" sz="2800" dirty="0"/>
            </a:br>
            <a:r>
              <a:rPr lang="es-MX" sz="2800" dirty="0"/>
              <a:t>});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621811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Ejecutar comando: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 err="1"/>
              <a:t>npm</a:t>
            </a:r>
            <a:r>
              <a:rPr lang="es-MX" i="1" dirty="0"/>
              <a:t> test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29993" y="-350729"/>
            <a:ext cx="2584054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626362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Agregar ejecución de comando al pipeline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29993" y="-350729"/>
            <a:ext cx="2584054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179949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>
                <a:latin typeface="Tw Cen MT Condensed Extra Bold" panose="020B0803020202020204" pitchFamily="34" charset="0"/>
              </a:rPr>
              <a:t>Integración continua y Despliegue continuo de apps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F275A4C-4765-43ED-873E-7C82444F07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/>
              <a:t>Fernando Isacc Carranza Salazar</a:t>
            </a:r>
          </a:p>
          <a:p>
            <a:r>
              <a:rPr lang="es-MX" dirty="0"/>
              <a:t>TecNM Morelia.     Enero – Junio 2026</a:t>
            </a:r>
          </a:p>
          <a:p>
            <a:endParaRPr lang="es-MX" dirty="0"/>
          </a:p>
          <a:p>
            <a:r>
              <a:rPr lang="es-MX" dirty="0"/>
              <a:t>Día 3 – Teoría y práctica</a:t>
            </a:r>
          </a:p>
        </p:txBody>
      </p:sp>
    </p:spTree>
    <p:extLst>
      <p:ext uri="{BB962C8B-B14F-4D97-AF65-F5344CB8AC3E}">
        <p14:creationId xmlns:p14="http://schemas.microsoft.com/office/powerpoint/2010/main" val="3027444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Objetivos del día 3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Ejecutar pruebas sobre cada tarjeta</a:t>
            </a:r>
          </a:p>
          <a:p>
            <a:r>
              <a:rPr lang="es-MX" dirty="0"/>
              <a:t>Realizar cambios para provocar un cambio</a:t>
            </a:r>
          </a:p>
          <a:p>
            <a:r>
              <a:rPr lang="es-MX" dirty="0"/>
              <a:t>Programar un despliegue </a:t>
            </a:r>
            <a:r>
              <a:rPr lang="es-MX" dirty="0" err="1"/>
              <a:t>automatico</a:t>
            </a:r>
            <a:r>
              <a:rPr lang="es-MX" dirty="0"/>
              <a:t> en un servidor</a:t>
            </a:r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359744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F861746-764E-4975-B3A2-752426C1E48C}"/>
              </a:ext>
            </a:extLst>
          </p:cNvPr>
          <p:cNvSpPr txBox="1">
            <a:spLocks/>
          </p:cNvSpPr>
          <p:nvPr/>
        </p:nvSpPr>
        <p:spPr>
          <a:xfrm>
            <a:off x="6614774" y="203344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Cuando todo el proyecto no presente errores se prepara la app.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Es posible publicarla automáticamente como una nueva versión.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Todos los cambios se validan automáticamente.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Cada que se guarda un nuevo cambio en un repositorio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Se ejecutarán instrucciones de construcción del proyecto y de pruebas del proyecto.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6070948" y="0"/>
            <a:ext cx="6096000" cy="6858000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7164887" y="2644170"/>
            <a:ext cx="38986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CI</a:t>
            </a:r>
          </a:p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Integración continua</a:t>
            </a:r>
          </a:p>
        </p:txBody>
      </p:sp>
    </p:spTree>
    <p:extLst>
      <p:ext uri="{BB962C8B-B14F-4D97-AF65-F5344CB8AC3E}">
        <p14:creationId xmlns:p14="http://schemas.microsoft.com/office/powerpoint/2010/main" val="1180773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F861746-764E-4975-B3A2-752426C1E48C}"/>
              </a:ext>
            </a:extLst>
          </p:cNvPr>
          <p:cNvSpPr txBox="1">
            <a:spLocks/>
          </p:cNvSpPr>
          <p:nvPr/>
        </p:nvSpPr>
        <p:spPr>
          <a:xfrm>
            <a:off x="6614774" y="203344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/>
              <a:t>Cuando todo el proyecto no presente errores se prepara la app.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/>
          </a:p>
          <a:p>
            <a:pPr marL="0" indent="0">
              <a:buFont typeface="Arial" panose="020B0604020202020204" pitchFamily="34" charset="0"/>
              <a:buNone/>
            </a:pPr>
            <a:r>
              <a:rPr lang="es-MX"/>
              <a:t>Es posible publicarla automáticamente como una nueva versión.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Todos los cambios se validan automáticamente.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Cada que se guarda un nuevo cambio en un repositorio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Se ejecutarán instrucciones de construcción del proyecto y de pruebas del proyecto.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-16688" y="0"/>
            <a:ext cx="6096000" cy="6858000"/>
          </a:xfrm>
          <a:prstGeom prst="rect">
            <a:avLst/>
          </a:prstGeom>
          <a:solidFill>
            <a:srgbClr val="52B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1071790" y="2644170"/>
            <a:ext cx="38594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CD</a:t>
            </a:r>
          </a:p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Despliegue continuo</a:t>
            </a:r>
          </a:p>
        </p:txBody>
      </p:sp>
    </p:spTree>
    <p:extLst>
      <p:ext uri="{BB962C8B-B14F-4D97-AF65-F5344CB8AC3E}">
        <p14:creationId xmlns:p14="http://schemas.microsoft.com/office/powerpoint/2010/main" val="3471967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Validación de las pruebas en el sitio </a:t>
            </a:r>
            <a:r>
              <a:rPr lang="es-MX" dirty="0" err="1">
                <a:latin typeface="Tw Cen MT Condensed Extra Bold" panose="020B0803020202020204" pitchFamily="34" charset="0"/>
              </a:rPr>
              <a:t>dinamico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00543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374914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Ejecutar comando </a:t>
            </a:r>
            <a:r>
              <a:rPr lang="es-MX" i="1" dirty="0" err="1"/>
              <a:t>npm</a:t>
            </a:r>
            <a:r>
              <a:rPr lang="es-MX" i="1" dirty="0"/>
              <a:t> test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Iniciar el proceso de pruebas en el servidor, ocasionará que se validen todas las pruebas definidas en los archivos con las terminaciones </a:t>
            </a:r>
            <a:r>
              <a:rPr lang="es-MX" i="1" dirty="0"/>
              <a:t>.test.js</a:t>
            </a:r>
            <a:r>
              <a:rPr lang="es-MX" dirty="0"/>
              <a:t> por lo cual, algunas pruebas podrán no tener éxito.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78770580-B1DC-4295-8246-D2B415C98431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5" name="Onda 4">
              <a:extLst>
                <a:ext uri="{FF2B5EF4-FFF2-40B4-BE49-F238E27FC236}">
                  <a16:creationId xmlns:a16="http://schemas.microsoft.com/office/drawing/2014/main" id="{EAD4C4CD-6F24-40B0-B760-4DB48A56F0CD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6" name="Onda 5">
              <a:extLst>
                <a:ext uri="{FF2B5EF4-FFF2-40B4-BE49-F238E27FC236}">
                  <a16:creationId xmlns:a16="http://schemas.microsoft.com/office/drawing/2014/main" id="{F78EE68C-C0CA-4584-BE04-FE5257B30064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BDD3E285-AC9D-4FE2-B089-3E76524FEE54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E9195B93-1449-413E-9433-DDFD6ABC6A23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20DA1BF4-05E4-4149-B202-47D89FF23B8F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F2C48B45-3B94-4BF3-B15B-67A74DE15D00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85F8A71-A805-4C6F-A904-BF8EB112DA92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E7D3584-D43A-4686-A25D-55ED89798D3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65AAEA28-7922-4E96-8406-1049DDD838B1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2FFE846E-A8A7-4549-A589-18D588AADBDF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89C9E822-F0D8-44B2-8858-5491DA3E7827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E81C22A7-365D-4F8A-89EA-A39766065EE7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DBDE1EFD-33D9-4279-9514-F79C582388AB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FD7B794A-765D-4ED5-AC25-A241C077B6B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FC135A8B-4728-4AA8-8E84-F964E34EEB0A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5E5BC043-15FB-4136-890A-4199A4ADFFB2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5C40758D-EAF2-4DDB-BFD3-1A3F8BFD9EE1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1A3BB075-29FB-431C-826A-CA2BA7E3A6AD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42623160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</TotalTime>
  <Words>1426</Words>
  <Application>Microsoft Office PowerPoint</Application>
  <PresentationFormat>Panorámica</PresentationFormat>
  <Paragraphs>170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44" baseType="lpstr">
      <vt:lpstr>Arial</vt:lpstr>
      <vt:lpstr>Calibri</vt:lpstr>
      <vt:lpstr>Calibri Light</vt:lpstr>
      <vt:lpstr>Cascadia Code</vt:lpstr>
      <vt:lpstr>Raleway</vt:lpstr>
      <vt:lpstr>Tw Cen MT</vt:lpstr>
      <vt:lpstr>Tw Cen MT Condensed</vt:lpstr>
      <vt:lpstr>Tw Cen MT Condensed Extra Bold</vt:lpstr>
      <vt:lpstr>Tema de Office</vt:lpstr>
      <vt:lpstr>Transformar el  “En mi maquina si funciona”  a  “Funciona siempre”</vt:lpstr>
      <vt:lpstr>De la Teoría a la Realidad</vt:lpstr>
      <vt:lpstr>Automatizar no es para flojos, es para ahorrar tiempo</vt:lpstr>
      <vt:lpstr>Integración continua y Despliegue continuo de apps</vt:lpstr>
      <vt:lpstr>Objetivos del día 3</vt:lpstr>
      <vt:lpstr>Presentación de PowerPoint</vt:lpstr>
      <vt:lpstr>Presentación de PowerPoint</vt:lpstr>
      <vt:lpstr>Validación de las pruebas en el sitio dinamico</vt:lpstr>
      <vt:lpstr>Ejecutar comando npm test</vt:lpstr>
      <vt:lpstr>Corregir las pruebas</vt:lpstr>
      <vt:lpstr>Corregir las pruebas</vt:lpstr>
      <vt:lpstr>Visualizar aplicación</vt:lpstr>
      <vt:lpstr>Ejecutar servidor en linea</vt:lpstr>
      <vt:lpstr>Creación de archivo pipeline</vt:lpstr>
      <vt:lpstr>Creación de archivo Pipelin</vt:lpstr>
      <vt:lpstr>Validar ejecución con cada commit</vt:lpstr>
      <vt:lpstr>Crear pipeline para github actions</vt:lpstr>
      <vt:lpstr>Crear pipeline para github actions</vt:lpstr>
      <vt:lpstr>Subir cambios al repositorio y validar la accion</vt:lpstr>
      <vt:lpstr>Ultimo Objetivo</vt:lpstr>
      <vt:lpstr>Validar si se tienen los archivos necesarios</vt:lpstr>
      <vt:lpstr>Validar si se tienen los archivos necesarios</vt:lpstr>
      <vt:lpstr>Configurar servidor vps</vt:lpstr>
      <vt:lpstr>Validar si se tienen los archivos necesarios</vt:lpstr>
      <vt:lpstr>Validar si se tienen los programas necesarios</vt:lpstr>
      <vt:lpstr>Definir variables secretas en GitHub.com</vt:lpstr>
      <vt:lpstr>Probar en local</vt:lpstr>
      <vt:lpstr>Agregar paso al archivo automatizado</vt:lpstr>
      <vt:lpstr>Presentación de PowerPoint</vt:lpstr>
      <vt:lpstr>Subir cambios del archivo yml a github</vt:lpstr>
      <vt:lpstr>Explicación general</vt:lpstr>
      <vt:lpstr>Librería Jest en proyecto local</vt:lpstr>
      <vt:lpstr>Crear archivos para probar código</vt:lpstr>
      <vt:lpstr>Ejecutar comando: npm test</vt:lpstr>
      <vt:lpstr>Agregar ejecución de comando al pipeline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Integración continua y Despliegue continuo de apps</dc:title>
  <dc:creator>Carranza</dc:creator>
  <cp:lastModifiedBy>Carranza</cp:lastModifiedBy>
  <cp:revision>41</cp:revision>
  <dcterms:created xsi:type="dcterms:W3CDTF">2026-04-27T00:43:45Z</dcterms:created>
  <dcterms:modified xsi:type="dcterms:W3CDTF">2026-04-29T17:34:50Z</dcterms:modified>
</cp:coreProperties>
</file>